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5" r:id="rId3"/>
    <p:sldMasterId id="2147483697" r:id="rId4"/>
  </p:sldMasterIdLst>
  <p:notesMasterIdLst>
    <p:notesMasterId r:id="rId24"/>
  </p:notesMasterIdLst>
  <p:sldIdLst>
    <p:sldId id="328" r:id="rId5"/>
    <p:sldId id="330" r:id="rId6"/>
    <p:sldId id="331" r:id="rId7"/>
    <p:sldId id="332" r:id="rId8"/>
    <p:sldId id="333" r:id="rId9"/>
    <p:sldId id="334" r:id="rId10"/>
    <p:sldId id="335" r:id="rId11"/>
    <p:sldId id="336" r:id="rId12"/>
    <p:sldId id="337" r:id="rId13"/>
    <p:sldId id="338" r:id="rId14"/>
    <p:sldId id="339" r:id="rId15"/>
    <p:sldId id="340" r:id="rId16"/>
    <p:sldId id="341" r:id="rId17"/>
    <p:sldId id="342" r:id="rId18"/>
    <p:sldId id="343" r:id="rId19"/>
    <p:sldId id="344" r:id="rId20"/>
    <p:sldId id="345" r:id="rId21"/>
    <p:sldId id="346" r:id="rId22"/>
    <p:sldId id="329" r:id="rId2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00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21"/>
    <p:restoredTop sz="94681"/>
  </p:normalViewPr>
  <p:slideViewPr>
    <p:cSldViewPr>
      <p:cViewPr varScale="1">
        <p:scale>
          <a:sx n="84" d="100"/>
          <a:sy n="84" d="100"/>
        </p:scale>
        <p:origin x="1238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95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45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Sprzedaż</c:v>
                </c:pt>
              </c:strCache>
            </c:strRef>
          </c:tx>
          <c:explosion val="5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1-9B68-43BE-B54B-DC5E695DAA78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3-9B68-43BE-B54B-DC5E695DAA78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5-9B68-43BE-B54B-DC5E695DAA78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7-9B68-43BE-B54B-DC5E695DAA78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9-9B68-43BE-B54B-DC5E695DAA78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B-9B68-43BE-B54B-DC5E695DAA78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1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1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D-9B68-43BE-B54B-DC5E695DAA78}"/>
              </c:ext>
            </c:extLst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2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2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F-9B68-43BE-B54B-DC5E695DAA78}"/>
              </c:ext>
            </c:extLst>
          </c:dPt>
          <c:dLbls>
            <c:dLbl>
              <c:idx val="1"/>
              <c:layout>
                <c:manualLayout>
                  <c:x val="-3.1385719675077299E-2"/>
                  <c:y val="-8.9161186312385093E-2"/>
                </c:manualLayout>
              </c:layout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B68-43BE-B54B-DC5E695DAA78}"/>
                </c:ext>
              </c:extLst>
            </c:dLbl>
            <c:dLbl>
              <c:idx val="3"/>
              <c:layout>
                <c:manualLayout>
                  <c:x val="3.8155056055935797E-2"/>
                  <c:y val="-4.0243396541724402E-2"/>
                </c:manualLayout>
              </c:layout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B68-43BE-B54B-DC5E695DAA78}"/>
                </c:ext>
              </c:extLst>
            </c:dLbl>
            <c:dLbl>
              <c:idx val="7"/>
              <c:layout>
                <c:manualLayout>
                  <c:x val="-7.2466461177560703E-3"/>
                  <c:y val="-1.28111514150619E-2"/>
                </c:manualLayout>
              </c:layout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9B68-43BE-B54B-DC5E695DAA7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ln>
                      <a:noFill/>
                    </a:ln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1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Arkusz1!$A$2:$A$9</c:f>
              <c:strCache>
                <c:ptCount val="8"/>
                <c:pt idx="0">
                  <c:v>ogrzewanie (gaz ziemny)</c:v>
                </c:pt>
                <c:pt idx="1">
                  <c:v>energia elektryczna/produkcja</c:v>
                </c:pt>
                <c:pt idx="2">
                  <c:v>oświetlenie</c:v>
                </c:pt>
                <c:pt idx="3">
                  <c:v>wentylacja</c:v>
                </c:pt>
                <c:pt idx="4">
                  <c:v>zużycie LPG</c:v>
                </c:pt>
                <c:pt idx="5">
                  <c:v>sprężone powietrze</c:v>
                </c:pt>
                <c:pt idx="6">
                  <c:v>biuro </c:v>
                </c:pt>
                <c:pt idx="7">
                  <c:v>inne (pompy, podgrzewacze wody)</c:v>
                </c:pt>
              </c:strCache>
            </c:strRef>
          </c:cat>
          <c:val>
            <c:numRef>
              <c:f>Arkusz1!$B$2:$B$9</c:f>
              <c:numCache>
                <c:formatCode>General</c:formatCode>
                <c:ptCount val="8"/>
                <c:pt idx="0">
                  <c:v>19500</c:v>
                </c:pt>
                <c:pt idx="1">
                  <c:v>750000</c:v>
                </c:pt>
                <c:pt idx="2">
                  <c:v>270000</c:v>
                </c:pt>
                <c:pt idx="3">
                  <c:v>325000</c:v>
                </c:pt>
                <c:pt idx="4">
                  <c:v>30000</c:v>
                </c:pt>
                <c:pt idx="5">
                  <c:v>230000</c:v>
                </c:pt>
                <c:pt idx="6">
                  <c:v>30000</c:v>
                </c:pt>
                <c:pt idx="7">
                  <c:v>662000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9B68-43BE-B54B-DC5E695DAA7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45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1.6814620888124999E-2"/>
          <c:w val="1"/>
          <c:h val="0.98318537911187498"/>
        </c:manualLayout>
      </c:layout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Sprzedaż</c:v>
                </c:pt>
              </c:strCache>
            </c:strRef>
          </c:tx>
          <c:spPr>
            <a:effectLst>
              <a:outerShdw blurRad="88900" dir="960000" sx="102000" sy="102000" algn="ctr" rotWithShape="0">
                <a:prstClr val="black">
                  <a:alpha val="10000"/>
                </a:prstClr>
              </a:outerShdw>
            </a:effectLst>
          </c:spPr>
          <c:explosion val="5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dir="9600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A4C1-473F-AD48-12AD1123D0F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dir="9600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A4C1-473F-AD48-12AD1123D0F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dir="9600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A4C1-473F-AD48-12AD1123D0F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dir="9600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A4C1-473F-AD48-12AD1123D0F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dir="9600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A4C1-473F-AD48-12AD1123D0F6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dir="9600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B-A4C1-473F-AD48-12AD1123D0F6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dir="9600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D-A4C1-473F-AD48-12AD1123D0F6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88900" dir="9600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F-A4C1-473F-AD48-12AD1123D0F6}"/>
              </c:ext>
            </c:extLst>
          </c:dPt>
          <c:dLbls>
            <c:dLbl>
              <c:idx val="0"/>
              <c:layout>
                <c:manualLayout>
                  <c:x val="7.2463768115942004E-3"/>
                  <c:y val="6.345177664974599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rgbClr val="C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4C1-473F-AD48-12AD1123D0F6}"/>
                </c:ext>
              </c:extLst>
            </c:dLbl>
            <c:dLbl>
              <c:idx val="1"/>
              <c:layout>
                <c:manualLayout>
                  <c:x val="3.8647342995169101E-2"/>
                  <c:y val="-2.538071065989850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rgbClr val="C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4C1-473F-AD48-12AD1123D0F6}"/>
                </c:ext>
              </c:extLst>
            </c:dLbl>
            <c:dLbl>
              <c:idx val="2"/>
              <c:layout>
                <c:manualLayout>
                  <c:x val="0"/>
                  <c:y val="-0.109137055837563"/>
                </c:manualLayout>
              </c:layout>
              <c:spPr>
                <a:solidFill>
                  <a:schemeClr val="bg1"/>
                </a:solidFill>
                <a:ln>
                  <a:solidFill>
                    <a:schemeClr val="accent1">
                      <a:alpha val="0"/>
                    </a:schemeClr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rgbClr val="C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4C1-473F-AD48-12AD1123D0F6}"/>
                </c:ext>
              </c:extLst>
            </c:dLbl>
            <c:dLbl>
              <c:idx val="3"/>
              <c:layout>
                <c:manualLayout>
                  <c:x val="0"/>
                  <c:y val="-4.822335025380709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rgbClr val="C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4C1-473F-AD48-12AD1123D0F6}"/>
                </c:ext>
              </c:extLst>
            </c:dLbl>
            <c:dLbl>
              <c:idx val="4"/>
              <c:layout>
                <c:manualLayout>
                  <c:x val="0"/>
                  <c:y val="-8.1218274111675204E-2"/>
                </c:manualLayout>
              </c:layout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rgbClr val="C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4C1-473F-AD48-12AD1123D0F6}"/>
                </c:ext>
              </c:extLst>
            </c:dLbl>
            <c:dLbl>
              <c:idx val="5"/>
              <c:layout>
                <c:manualLayout>
                  <c:x val="6.0386473429951699E-3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rgbClr val="C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4C1-473F-AD48-12AD1123D0F6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rgbClr val="C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outEnd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D-A4C1-473F-AD48-12AD1123D0F6}"/>
                </c:ext>
              </c:extLst>
            </c:dLbl>
            <c:dLbl>
              <c:idx val="7"/>
              <c:layout>
                <c:manualLayout>
                  <c:x val="0"/>
                  <c:y val="0.1548223350253810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rgbClr val="C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A4C1-473F-AD48-12AD1123D0F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1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Arkusz1!$A$2:$A$9</c:f>
              <c:strCache>
                <c:ptCount val="8"/>
                <c:pt idx="0">
                  <c:v>ogrzewanie (gaz ziemny)</c:v>
                </c:pt>
                <c:pt idx="1">
                  <c:v>energia elektryczna/produkcja</c:v>
                </c:pt>
                <c:pt idx="2">
                  <c:v>oświetlenie</c:v>
                </c:pt>
                <c:pt idx="3">
                  <c:v>wentylacja</c:v>
                </c:pt>
                <c:pt idx="4">
                  <c:v>zużycie LPG</c:v>
                </c:pt>
                <c:pt idx="5">
                  <c:v>sprężone powietrze</c:v>
                </c:pt>
                <c:pt idx="6">
                  <c:v>biuro </c:v>
                </c:pt>
                <c:pt idx="7">
                  <c:v>inne (pompy, podgrzewacze wody)</c:v>
                </c:pt>
              </c:strCache>
            </c:strRef>
          </c:cat>
          <c:val>
            <c:numRef>
              <c:f>Arkusz1!$B$2:$B$9</c:f>
              <c:numCache>
                <c:formatCode>General</c:formatCode>
                <c:ptCount val="8"/>
                <c:pt idx="0">
                  <c:v>121.875</c:v>
                </c:pt>
                <c:pt idx="1">
                  <c:v>4687.5</c:v>
                </c:pt>
                <c:pt idx="2">
                  <c:v>1687.5</c:v>
                </c:pt>
                <c:pt idx="3">
                  <c:v>2031.25</c:v>
                </c:pt>
                <c:pt idx="4">
                  <c:v>187.5</c:v>
                </c:pt>
                <c:pt idx="5">
                  <c:v>1437.5</c:v>
                </c:pt>
                <c:pt idx="6">
                  <c:v>187.5</c:v>
                </c:pt>
                <c:pt idx="7">
                  <c:v>4137.5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A4C1-473F-AD48-12AD1123D0F6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Kolumna1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2-A4C1-473F-AD48-12AD1123D0F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4-A4C1-473F-AD48-12AD1123D0F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6-A4C1-473F-AD48-12AD1123D0F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8-A4C1-473F-AD48-12AD1123D0F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A-A4C1-473F-AD48-12AD1123D0F6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C-A4C1-473F-AD48-12AD1123D0F6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E-A4C1-473F-AD48-12AD1123D0F6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0-A4C1-473F-AD48-12AD1123D0F6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2-A4C1-473F-AD48-12AD1123D0F6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4-A4C1-473F-AD48-12AD1123D0F6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6-A4C1-473F-AD48-12AD1123D0F6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8-A4C1-473F-AD48-12AD1123D0F6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A-A4C1-473F-AD48-12AD1123D0F6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C-A4C1-473F-AD48-12AD1123D0F6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E-A4C1-473F-AD48-12AD1123D0F6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0-A4C1-473F-AD48-12AD1123D0F6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Arkusz1!$A$2:$A$9</c:f>
              <c:strCache>
                <c:ptCount val="8"/>
                <c:pt idx="0">
                  <c:v>ogrzewanie (gaz ziemny)</c:v>
                </c:pt>
                <c:pt idx="1">
                  <c:v>energia elektryczna/produkcja</c:v>
                </c:pt>
                <c:pt idx="2">
                  <c:v>oświetlenie</c:v>
                </c:pt>
                <c:pt idx="3">
                  <c:v>wentylacja</c:v>
                </c:pt>
                <c:pt idx="4">
                  <c:v>zużycie LPG</c:v>
                </c:pt>
                <c:pt idx="5">
                  <c:v>sprężone powietrze</c:v>
                </c:pt>
                <c:pt idx="6">
                  <c:v>biuro </c:v>
                </c:pt>
                <c:pt idx="7">
                  <c:v>inne (pompy, podgrzewacze wody)</c:v>
                </c:pt>
              </c:strCache>
            </c:strRef>
          </c:cat>
          <c:val>
            <c:numRef>
              <c:f>Arkusz1!$C$2:$C$9</c:f>
              <c:numCache>
                <c:formatCode>General</c:formatCode>
                <c:ptCount val="8"/>
              </c:numCache>
            </c:numRef>
          </c:val>
          <c:extLst>
            <c:ext xmlns:c16="http://schemas.microsoft.com/office/drawing/2014/chart" uri="{C3380CC4-5D6E-409C-BE32-E72D297353CC}">
              <c16:uniqueId val="{00000021-A4C1-473F-AD48-12AD1123D0F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>
          <a:outerShdw blurRad="50800" dist="50800" dir="5100000" algn="ctr" rotWithShape="0">
            <a:srgbClr val="000000">
              <a:alpha val="43137"/>
            </a:srgbClr>
          </a:outerShdw>
        </a:effectLst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45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Sprzedaż</c:v>
                </c:pt>
              </c:strCache>
            </c:strRef>
          </c:tx>
          <c:explosion val="5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F0E4-431C-B7AE-BF6384D327F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F0E4-431C-B7AE-BF6384D327F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F0E4-431C-B7AE-BF6384D327F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F0E4-431C-B7AE-BF6384D327F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F0E4-431C-B7AE-BF6384D327F5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B-F0E4-431C-B7AE-BF6384D327F5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D-F0E4-431C-B7AE-BF6384D327F5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F-F0E4-431C-B7AE-BF6384D327F5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1-F0E4-431C-B7AE-BF6384D327F5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3-F0E4-431C-B7AE-BF6384D327F5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rgbClr val="C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outEnd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F0E4-431C-B7AE-BF6384D327F5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rgbClr val="C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outEnd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F0E4-431C-B7AE-BF6384D327F5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rgbClr val="C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outEnd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F0E4-431C-B7AE-BF6384D327F5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rgbClr val="C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outEnd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F0E4-431C-B7AE-BF6384D327F5}"/>
                </c:ext>
              </c:extLst>
            </c:dLbl>
            <c:dLbl>
              <c:idx val="4"/>
              <c:layout>
                <c:manualLayout>
                  <c:x val="0"/>
                  <c:y val="-0.12215813996437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rgbClr val="C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0E4-431C-B7AE-BF6384D327F5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rgbClr val="C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outEnd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B-F0E4-431C-B7AE-BF6384D327F5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rgbClr val="C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outEnd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D-F0E4-431C-B7AE-BF6384D327F5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rgbClr val="C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outEnd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F-F0E4-431C-B7AE-BF6384D327F5}"/>
                </c:ext>
              </c:extLst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rgbClr val="C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outEnd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1-F0E4-431C-B7AE-BF6384D327F5}"/>
                </c:ext>
              </c:extLst>
            </c:dLbl>
            <c:dLbl>
              <c:idx val="9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rgbClr val="C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outEnd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3-F0E4-431C-B7AE-BF6384D327F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1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Arkusz1!$A$2:$A$11</c:f>
              <c:strCache>
                <c:ptCount val="8"/>
                <c:pt idx="0">
                  <c:v>ogrzewanie (gaz ziemny)</c:v>
                </c:pt>
                <c:pt idx="1">
                  <c:v>energia elektryczna/produkcja</c:v>
                </c:pt>
                <c:pt idx="2">
                  <c:v>oświetlenie</c:v>
                </c:pt>
                <c:pt idx="3">
                  <c:v>wentylacja</c:v>
                </c:pt>
                <c:pt idx="4">
                  <c:v>zużycie LPG</c:v>
                </c:pt>
                <c:pt idx="5">
                  <c:v>sprężone powietrze</c:v>
                </c:pt>
                <c:pt idx="6">
                  <c:v>biuro</c:v>
                </c:pt>
                <c:pt idx="7">
                  <c:v>inne</c:v>
                </c:pt>
              </c:strCache>
            </c:strRef>
          </c:cat>
          <c:val>
            <c:numRef>
              <c:f>Arkusz1!$B$2:$B$11</c:f>
              <c:numCache>
                <c:formatCode>General</c:formatCode>
                <c:ptCount val="10"/>
                <c:pt idx="0">
                  <c:v>3545</c:v>
                </c:pt>
                <c:pt idx="1">
                  <c:v>609000006.91999996</c:v>
                </c:pt>
                <c:pt idx="2">
                  <c:v>219240000</c:v>
                </c:pt>
                <c:pt idx="3">
                  <c:v>263900000</c:v>
                </c:pt>
                <c:pt idx="4">
                  <c:v>6.92</c:v>
                </c:pt>
                <c:pt idx="5">
                  <c:v>186760000</c:v>
                </c:pt>
                <c:pt idx="6">
                  <c:v>24360000</c:v>
                </c:pt>
                <c:pt idx="7">
                  <c:v>537544000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F0E4-431C-B7AE-BF6384D327F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51A0E1-AC02-42B0-A297-2212B3665F4A}" type="datetimeFigureOut">
              <a:rPr lang="pl-PL" smtClean="0"/>
              <a:t>2017-05-05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F5A6B-BA5F-4E95-9B60-A39B2313616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21380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marL="0" marR="0" lvl="0" indent="0" algn="l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1" i="0" u="none" strike="noStrike" kern="1200" cap="none" spc="0" normalizeH="0" baseline="0" noProof="0">
                <a:ln>
                  <a:noFill/>
                </a:ln>
                <a:solidFill>
                  <a:srgbClr val="555555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Slide </a:t>
            </a:r>
            <a:fld id="{AE7CD515-60E6-4F6A-8397-2FE710135046}" type="slidenum">
              <a:rPr kumimoji="0" lang="en-GB" sz="700" b="1" i="0" u="none" strike="noStrike" kern="1200" cap="none" spc="0" normalizeH="0" baseline="0" noProof="0">
                <a:ln>
                  <a:noFill/>
                </a:ln>
                <a:solidFill>
                  <a:srgbClr val="555555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l" defTabSz="957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700" b="0" i="0" u="none" strike="noStrike" kern="1200" cap="none" spc="0" normalizeH="0" baseline="0" noProof="0">
              <a:ln>
                <a:noFill/>
              </a:ln>
              <a:solidFill>
                <a:srgbClr val="555555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15080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F5A6B-BA5F-4E95-9B60-A39B23136169}" type="slidenum">
              <a:rPr lang="pl-PL" smtClean="0"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59407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F5A6B-BA5F-4E95-9B60-A39B23136169}" type="slidenum">
              <a:rPr lang="pl-PL" smtClean="0"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530756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F5A6B-BA5F-4E95-9B60-A39B23136169}" type="slidenum">
              <a:rPr lang="pl-PL" smtClean="0"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350876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F5A6B-BA5F-4E95-9B60-A39B23136169}" type="slidenum">
              <a:rPr lang="pl-PL" smtClean="0"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65961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marL="0" marR="0" lvl="0" indent="0" algn="l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1" i="0" u="none" strike="noStrike" kern="1200" cap="none" spc="0" normalizeH="0" baseline="0" noProof="0">
                <a:ln>
                  <a:noFill/>
                </a:ln>
                <a:solidFill>
                  <a:srgbClr val="555555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Slide </a:t>
            </a:r>
            <a:fld id="{65CC3967-84D4-45D5-AF0F-3B6C6181A615}" type="slidenum">
              <a:rPr kumimoji="0" lang="en-GB" sz="700" b="1" i="0" u="none" strike="noStrike" kern="1200" cap="none" spc="0" normalizeH="0" baseline="0" noProof="0">
                <a:ln>
                  <a:noFill/>
                </a:ln>
                <a:solidFill>
                  <a:srgbClr val="555555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l" defTabSz="957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GB" sz="700" b="0" i="0" u="none" strike="noStrike" kern="1200" cap="none" spc="0" normalizeH="0" baseline="0" noProof="0">
              <a:ln>
                <a:noFill/>
              </a:ln>
              <a:solidFill>
                <a:srgbClr val="555555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428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7.jpeg"/><Relationship Id="rId4" Type="http://schemas.openxmlformats.org/officeDocument/2006/relationships/image" Target="../media/image2.jpeg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2" descr="Titel_100ppi_RG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321" y="1665288"/>
            <a:ext cx="9056077" cy="439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16" descr="schatten 2"/>
          <p:cNvPicPr>
            <a:picLocks noChangeAspect="1" noChangeArrowheads="1"/>
          </p:cNvPicPr>
          <p:nvPr/>
        </p:nvPicPr>
        <p:blipFill>
          <a:blip r:embed="rId3"/>
          <a:srcRect t="2150" b="1076"/>
          <a:stretch>
            <a:fillRect/>
          </a:stretch>
        </p:blipFill>
        <p:spPr bwMode="gray">
          <a:xfrm>
            <a:off x="86459" y="6070600"/>
            <a:ext cx="870438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15" descr="schatten 2"/>
          <p:cNvPicPr>
            <a:picLocks noChangeAspect="1" noChangeArrowheads="1"/>
          </p:cNvPicPr>
          <p:nvPr/>
        </p:nvPicPr>
        <p:blipFill>
          <a:blip r:embed="rId4"/>
          <a:srcRect b="574"/>
          <a:stretch>
            <a:fillRect/>
          </a:stretch>
        </p:blipFill>
        <p:spPr bwMode="gray">
          <a:xfrm>
            <a:off x="86459" y="1376366"/>
            <a:ext cx="870438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3"/>
          <p:cNvSpPr>
            <a:spLocks noChangeArrowheads="1"/>
          </p:cNvSpPr>
          <p:nvPr/>
        </p:nvSpPr>
        <p:spPr bwMode="gray">
          <a:xfrm>
            <a:off x="0" y="3"/>
            <a:ext cx="92320" cy="164782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  <a:buClr>
                <a:schemeClr val="tx2"/>
              </a:buClr>
              <a:buFont typeface="Arial" charset="0"/>
              <a:buNone/>
              <a:defRPr/>
            </a:pPr>
            <a:endParaRPr lang="pl-PL"/>
          </a:p>
        </p:txBody>
      </p:sp>
      <p:pic>
        <p:nvPicPr>
          <p:cNvPr id="8" name="Picture 105" descr="DEKRA LogoA_RGB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gray">
          <a:xfrm>
            <a:off x="7165732" y="200025"/>
            <a:ext cx="1660281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4"/>
          <p:cNvSpPr>
            <a:spLocks noChangeArrowheads="1"/>
          </p:cNvSpPr>
          <p:nvPr/>
        </p:nvSpPr>
        <p:spPr bwMode="gray">
          <a:xfrm>
            <a:off x="0" y="6070600"/>
            <a:ext cx="92320" cy="7874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  <a:buClr>
                <a:schemeClr val="tx2"/>
              </a:buClr>
              <a:buFont typeface="Arial" charset="0"/>
              <a:buNone/>
              <a:defRPr/>
            </a:pPr>
            <a:endParaRPr lang="pl-PL"/>
          </a:p>
        </p:txBody>
      </p:sp>
      <p:sp>
        <p:nvSpPr>
          <p:cNvPr id="10" name="Rectangle 69"/>
          <p:cNvSpPr>
            <a:spLocks noChangeArrowheads="1"/>
          </p:cNvSpPr>
          <p:nvPr/>
        </p:nvSpPr>
        <p:spPr bwMode="gray">
          <a:xfrm>
            <a:off x="0" y="1665288"/>
            <a:ext cx="92320" cy="4392612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  <a:buClr>
                <a:schemeClr val="tx2"/>
              </a:buClr>
              <a:buFont typeface="Arial" charset="0"/>
              <a:buNone/>
              <a:defRPr/>
            </a:pPr>
            <a:endParaRPr lang="pl-PL"/>
          </a:p>
        </p:txBody>
      </p:sp>
      <p:grpSp>
        <p:nvGrpSpPr>
          <p:cNvPr id="11" name="Group 72"/>
          <p:cNvGrpSpPr>
            <a:grpSpLocks/>
          </p:cNvGrpSpPr>
          <p:nvPr/>
        </p:nvGrpSpPr>
        <p:grpSpPr bwMode="auto">
          <a:xfrm>
            <a:off x="-48358" y="-41275"/>
            <a:ext cx="9240716" cy="6938963"/>
            <a:chOff x="-33" y="-26"/>
            <a:chExt cx="6306" cy="4371"/>
          </a:xfrm>
        </p:grpSpPr>
        <p:grpSp>
          <p:nvGrpSpPr>
            <p:cNvPr id="12" name="Group 73"/>
            <p:cNvGrpSpPr>
              <a:grpSpLocks/>
            </p:cNvGrpSpPr>
            <p:nvPr userDrawn="1"/>
          </p:nvGrpSpPr>
          <p:grpSpPr bwMode="auto">
            <a:xfrm>
              <a:off x="217" y="-26"/>
              <a:ext cx="5806" cy="11"/>
              <a:chOff x="217" y="-26"/>
              <a:chExt cx="5806" cy="11"/>
            </a:xfrm>
          </p:grpSpPr>
          <p:sp>
            <p:nvSpPr>
              <p:cNvPr id="36" name="Line 74"/>
              <p:cNvSpPr>
                <a:spLocks noChangeShapeType="1"/>
              </p:cNvSpPr>
              <p:nvPr userDrawn="1"/>
            </p:nvSpPr>
            <p:spPr bwMode="gray">
              <a:xfrm>
                <a:off x="217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pPr>
                  <a:spcBef>
                    <a:spcPct val="20000"/>
                  </a:spcBef>
                  <a:buClr>
                    <a:schemeClr val="tx2"/>
                  </a:buClr>
                  <a:buFont typeface="Arial" charset="0"/>
                  <a:buNone/>
                  <a:defRPr/>
                </a:pPr>
                <a:endParaRPr lang="pl-PL"/>
              </a:p>
            </p:txBody>
          </p:sp>
          <p:sp>
            <p:nvSpPr>
              <p:cNvPr id="37" name="Line 75"/>
              <p:cNvSpPr>
                <a:spLocks noChangeShapeType="1"/>
              </p:cNvSpPr>
              <p:nvPr userDrawn="1"/>
            </p:nvSpPr>
            <p:spPr bwMode="gray">
              <a:xfrm>
                <a:off x="2031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pPr>
                  <a:spcBef>
                    <a:spcPct val="20000"/>
                  </a:spcBef>
                  <a:buClr>
                    <a:schemeClr val="tx2"/>
                  </a:buClr>
                  <a:buFont typeface="Arial" charset="0"/>
                  <a:buNone/>
                  <a:defRPr/>
                </a:pPr>
                <a:endParaRPr lang="pl-PL"/>
              </a:p>
            </p:txBody>
          </p:sp>
          <p:sp>
            <p:nvSpPr>
              <p:cNvPr id="38" name="Line 76"/>
              <p:cNvSpPr>
                <a:spLocks noChangeShapeType="1"/>
              </p:cNvSpPr>
              <p:nvPr userDrawn="1"/>
            </p:nvSpPr>
            <p:spPr bwMode="gray">
              <a:xfrm>
                <a:off x="2212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pPr>
                  <a:spcBef>
                    <a:spcPct val="20000"/>
                  </a:spcBef>
                  <a:buClr>
                    <a:schemeClr val="tx2"/>
                  </a:buClr>
                  <a:buFont typeface="Arial" charset="0"/>
                  <a:buNone/>
                  <a:defRPr/>
                </a:pPr>
                <a:endParaRPr lang="pl-PL"/>
              </a:p>
            </p:txBody>
          </p:sp>
          <p:sp>
            <p:nvSpPr>
              <p:cNvPr id="39" name="Line 77"/>
              <p:cNvSpPr>
                <a:spLocks noChangeShapeType="1"/>
              </p:cNvSpPr>
              <p:nvPr userDrawn="1"/>
            </p:nvSpPr>
            <p:spPr bwMode="gray">
              <a:xfrm>
                <a:off x="3029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pPr>
                  <a:spcBef>
                    <a:spcPct val="20000"/>
                  </a:spcBef>
                  <a:buClr>
                    <a:schemeClr val="tx2"/>
                  </a:buClr>
                  <a:buFont typeface="Arial" charset="0"/>
                  <a:buNone/>
                  <a:defRPr/>
                </a:pPr>
                <a:endParaRPr lang="pl-PL"/>
              </a:p>
            </p:txBody>
          </p:sp>
          <p:sp>
            <p:nvSpPr>
              <p:cNvPr id="40" name="Line 78"/>
              <p:cNvSpPr>
                <a:spLocks noChangeShapeType="1"/>
              </p:cNvSpPr>
              <p:nvPr userDrawn="1"/>
            </p:nvSpPr>
            <p:spPr bwMode="gray">
              <a:xfrm>
                <a:off x="3210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pPr>
                  <a:spcBef>
                    <a:spcPct val="20000"/>
                  </a:spcBef>
                  <a:buClr>
                    <a:schemeClr val="tx2"/>
                  </a:buClr>
                  <a:buFont typeface="Arial" charset="0"/>
                  <a:buNone/>
                  <a:defRPr/>
                </a:pPr>
                <a:endParaRPr lang="pl-PL"/>
              </a:p>
            </p:txBody>
          </p:sp>
          <p:sp>
            <p:nvSpPr>
              <p:cNvPr id="41" name="Line 79"/>
              <p:cNvSpPr>
                <a:spLocks noChangeShapeType="1"/>
              </p:cNvSpPr>
              <p:nvPr userDrawn="1"/>
            </p:nvSpPr>
            <p:spPr bwMode="gray">
              <a:xfrm>
                <a:off x="4027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pPr>
                  <a:spcBef>
                    <a:spcPct val="20000"/>
                  </a:spcBef>
                  <a:buClr>
                    <a:schemeClr val="tx2"/>
                  </a:buClr>
                  <a:buFont typeface="Arial" charset="0"/>
                  <a:buNone/>
                  <a:defRPr/>
                </a:pPr>
                <a:endParaRPr lang="pl-PL"/>
              </a:p>
            </p:txBody>
          </p:sp>
          <p:sp>
            <p:nvSpPr>
              <p:cNvPr id="42" name="Line 80"/>
              <p:cNvSpPr>
                <a:spLocks noChangeShapeType="1"/>
              </p:cNvSpPr>
              <p:nvPr userDrawn="1"/>
            </p:nvSpPr>
            <p:spPr bwMode="gray">
              <a:xfrm>
                <a:off x="4208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pPr>
                  <a:spcBef>
                    <a:spcPct val="20000"/>
                  </a:spcBef>
                  <a:buClr>
                    <a:schemeClr val="tx2"/>
                  </a:buClr>
                  <a:buFont typeface="Arial" charset="0"/>
                  <a:buNone/>
                  <a:defRPr/>
                </a:pPr>
                <a:endParaRPr lang="pl-PL"/>
              </a:p>
            </p:txBody>
          </p:sp>
          <p:sp>
            <p:nvSpPr>
              <p:cNvPr id="43" name="Line 81"/>
              <p:cNvSpPr>
                <a:spLocks noChangeShapeType="1"/>
              </p:cNvSpPr>
              <p:nvPr userDrawn="1"/>
            </p:nvSpPr>
            <p:spPr bwMode="gray">
              <a:xfrm>
                <a:off x="6023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pPr>
                  <a:spcBef>
                    <a:spcPct val="20000"/>
                  </a:spcBef>
                  <a:buClr>
                    <a:schemeClr val="tx2"/>
                  </a:buClr>
                  <a:buFont typeface="Arial" charset="0"/>
                  <a:buNone/>
                  <a:defRPr/>
                </a:pPr>
                <a:endParaRPr lang="pl-PL"/>
              </a:p>
            </p:txBody>
          </p:sp>
        </p:grpSp>
        <p:grpSp>
          <p:nvGrpSpPr>
            <p:cNvPr id="13" name="Group 82"/>
            <p:cNvGrpSpPr>
              <a:grpSpLocks/>
            </p:cNvGrpSpPr>
            <p:nvPr userDrawn="1"/>
          </p:nvGrpSpPr>
          <p:grpSpPr bwMode="auto">
            <a:xfrm>
              <a:off x="6262" y="867"/>
              <a:ext cx="11" cy="3130"/>
              <a:chOff x="6268" y="867"/>
              <a:chExt cx="11" cy="3130"/>
            </a:xfrm>
          </p:grpSpPr>
          <p:sp>
            <p:nvSpPr>
              <p:cNvPr id="30" name="Line 83"/>
              <p:cNvSpPr>
                <a:spLocks noChangeShapeType="1"/>
              </p:cNvSpPr>
              <p:nvPr userDrawn="1"/>
            </p:nvSpPr>
            <p:spPr bwMode="gray">
              <a:xfrm rot="5400000">
                <a:off x="6274" y="3810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pPr>
                  <a:spcBef>
                    <a:spcPct val="20000"/>
                  </a:spcBef>
                  <a:buClr>
                    <a:schemeClr val="tx2"/>
                  </a:buClr>
                  <a:buFont typeface="Arial" charset="0"/>
                  <a:buNone/>
                  <a:defRPr/>
                </a:pPr>
                <a:endParaRPr lang="pl-PL"/>
              </a:p>
            </p:txBody>
          </p:sp>
          <p:sp>
            <p:nvSpPr>
              <p:cNvPr id="31" name="Line 84"/>
              <p:cNvSpPr>
                <a:spLocks noChangeShapeType="1"/>
              </p:cNvSpPr>
              <p:nvPr userDrawn="1"/>
            </p:nvSpPr>
            <p:spPr bwMode="gray">
              <a:xfrm rot="5400000">
                <a:off x="6274" y="3991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pPr>
                  <a:spcBef>
                    <a:spcPct val="20000"/>
                  </a:spcBef>
                  <a:buClr>
                    <a:schemeClr val="tx2"/>
                  </a:buClr>
                  <a:buFont typeface="Arial" charset="0"/>
                  <a:buNone/>
                  <a:defRPr/>
                </a:pPr>
                <a:endParaRPr lang="pl-PL"/>
              </a:p>
            </p:txBody>
          </p:sp>
          <p:sp>
            <p:nvSpPr>
              <p:cNvPr id="32" name="Line 85"/>
              <p:cNvSpPr>
                <a:spLocks noChangeShapeType="1"/>
              </p:cNvSpPr>
              <p:nvPr userDrawn="1"/>
            </p:nvSpPr>
            <p:spPr bwMode="gray">
              <a:xfrm rot="5400000">
                <a:off x="6274" y="2517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pPr>
                  <a:spcBef>
                    <a:spcPct val="20000"/>
                  </a:spcBef>
                  <a:buClr>
                    <a:schemeClr val="tx2"/>
                  </a:buClr>
                  <a:buFont typeface="Arial" charset="0"/>
                  <a:buNone/>
                  <a:defRPr/>
                </a:pPr>
                <a:endParaRPr lang="pl-PL"/>
              </a:p>
            </p:txBody>
          </p:sp>
          <p:sp>
            <p:nvSpPr>
              <p:cNvPr id="33" name="Line 86"/>
              <p:cNvSpPr>
                <a:spLocks noChangeShapeType="1"/>
              </p:cNvSpPr>
              <p:nvPr userDrawn="1"/>
            </p:nvSpPr>
            <p:spPr bwMode="gray">
              <a:xfrm rot="5400000">
                <a:off x="6274" y="2335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pPr>
                  <a:spcBef>
                    <a:spcPct val="20000"/>
                  </a:spcBef>
                  <a:buClr>
                    <a:schemeClr val="tx2"/>
                  </a:buClr>
                  <a:buFont typeface="Arial" charset="0"/>
                  <a:buNone/>
                  <a:defRPr/>
                </a:pPr>
                <a:endParaRPr lang="pl-PL"/>
              </a:p>
            </p:txBody>
          </p:sp>
          <p:sp>
            <p:nvSpPr>
              <p:cNvPr id="34" name="Line 87"/>
              <p:cNvSpPr>
                <a:spLocks noChangeShapeType="1"/>
              </p:cNvSpPr>
              <p:nvPr userDrawn="1"/>
            </p:nvSpPr>
            <p:spPr bwMode="gray">
              <a:xfrm rot="5400000">
                <a:off x="6274" y="1043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pPr>
                  <a:spcBef>
                    <a:spcPct val="20000"/>
                  </a:spcBef>
                  <a:buClr>
                    <a:schemeClr val="tx2"/>
                  </a:buClr>
                  <a:buFont typeface="Arial" charset="0"/>
                  <a:buNone/>
                  <a:defRPr/>
                </a:pPr>
                <a:endParaRPr lang="pl-PL"/>
              </a:p>
            </p:txBody>
          </p:sp>
          <p:sp>
            <p:nvSpPr>
              <p:cNvPr id="35" name="Line 88"/>
              <p:cNvSpPr>
                <a:spLocks noChangeShapeType="1"/>
              </p:cNvSpPr>
              <p:nvPr userDrawn="1"/>
            </p:nvSpPr>
            <p:spPr bwMode="gray">
              <a:xfrm rot="5400000">
                <a:off x="6274" y="861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pPr>
                  <a:spcBef>
                    <a:spcPct val="20000"/>
                  </a:spcBef>
                  <a:buClr>
                    <a:schemeClr val="tx2"/>
                  </a:buClr>
                  <a:buFont typeface="Arial" charset="0"/>
                  <a:buNone/>
                  <a:defRPr/>
                </a:pPr>
                <a:endParaRPr lang="pl-PL"/>
              </a:p>
            </p:txBody>
          </p:sp>
        </p:grpSp>
        <p:grpSp>
          <p:nvGrpSpPr>
            <p:cNvPr id="14" name="Group 89"/>
            <p:cNvGrpSpPr>
              <a:grpSpLocks/>
            </p:cNvGrpSpPr>
            <p:nvPr userDrawn="1"/>
          </p:nvGrpSpPr>
          <p:grpSpPr bwMode="auto">
            <a:xfrm>
              <a:off x="217" y="4334"/>
              <a:ext cx="5806" cy="11"/>
              <a:chOff x="217" y="-26"/>
              <a:chExt cx="5806" cy="11"/>
            </a:xfrm>
          </p:grpSpPr>
          <p:sp>
            <p:nvSpPr>
              <p:cNvPr id="22" name="Line 90"/>
              <p:cNvSpPr>
                <a:spLocks noChangeShapeType="1"/>
              </p:cNvSpPr>
              <p:nvPr userDrawn="1"/>
            </p:nvSpPr>
            <p:spPr bwMode="gray">
              <a:xfrm>
                <a:off x="217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pPr>
                  <a:spcBef>
                    <a:spcPct val="20000"/>
                  </a:spcBef>
                  <a:buClr>
                    <a:schemeClr val="tx2"/>
                  </a:buClr>
                  <a:buFont typeface="Arial" charset="0"/>
                  <a:buNone/>
                  <a:defRPr/>
                </a:pPr>
                <a:endParaRPr lang="pl-PL"/>
              </a:p>
            </p:txBody>
          </p:sp>
          <p:sp>
            <p:nvSpPr>
              <p:cNvPr id="23" name="Line 91"/>
              <p:cNvSpPr>
                <a:spLocks noChangeShapeType="1"/>
              </p:cNvSpPr>
              <p:nvPr userDrawn="1"/>
            </p:nvSpPr>
            <p:spPr bwMode="gray">
              <a:xfrm>
                <a:off x="2031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pPr>
                  <a:spcBef>
                    <a:spcPct val="20000"/>
                  </a:spcBef>
                  <a:buClr>
                    <a:schemeClr val="tx2"/>
                  </a:buClr>
                  <a:buFont typeface="Arial" charset="0"/>
                  <a:buNone/>
                  <a:defRPr/>
                </a:pPr>
                <a:endParaRPr lang="pl-PL"/>
              </a:p>
            </p:txBody>
          </p:sp>
          <p:sp>
            <p:nvSpPr>
              <p:cNvPr id="24" name="Line 92"/>
              <p:cNvSpPr>
                <a:spLocks noChangeShapeType="1"/>
              </p:cNvSpPr>
              <p:nvPr userDrawn="1"/>
            </p:nvSpPr>
            <p:spPr bwMode="gray">
              <a:xfrm>
                <a:off x="2212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pPr>
                  <a:spcBef>
                    <a:spcPct val="20000"/>
                  </a:spcBef>
                  <a:buClr>
                    <a:schemeClr val="tx2"/>
                  </a:buClr>
                  <a:buFont typeface="Arial" charset="0"/>
                  <a:buNone/>
                  <a:defRPr/>
                </a:pPr>
                <a:endParaRPr lang="pl-PL"/>
              </a:p>
            </p:txBody>
          </p:sp>
          <p:sp>
            <p:nvSpPr>
              <p:cNvPr id="25" name="Line 93"/>
              <p:cNvSpPr>
                <a:spLocks noChangeShapeType="1"/>
              </p:cNvSpPr>
              <p:nvPr userDrawn="1"/>
            </p:nvSpPr>
            <p:spPr bwMode="gray">
              <a:xfrm>
                <a:off x="3029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pPr>
                  <a:spcBef>
                    <a:spcPct val="20000"/>
                  </a:spcBef>
                  <a:buClr>
                    <a:schemeClr val="tx2"/>
                  </a:buClr>
                  <a:buFont typeface="Arial" charset="0"/>
                  <a:buNone/>
                  <a:defRPr/>
                </a:pPr>
                <a:endParaRPr lang="pl-PL"/>
              </a:p>
            </p:txBody>
          </p:sp>
          <p:sp>
            <p:nvSpPr>
              <p:cNvPr id="26" name="Line 94"/>
              <p:cNvSpPr>
                <a:spLocks noChangeShapeType="1"/>
              </p:cNvSpPr>
              <p:nvPr userDrawn="1"/>
            </p:nvSpPr>
            <p:spPr bwMode="gray">
              <a:xfrm>
                <a:off x="3210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pPr>
                  <a:spcBef>
                    <a:spcPct val="20000"/>
                  </a:spcBef>
                  <a:buClr>
                    <a:schemeClr val="tx2"/>
                  </a:buClr>
                  <a:buFont typeface="Arial" charset="0"/>
                  <a:buNone/>
                  <a:defRPr/>
                </a:pPr>
                <a:endParaRPr lang="pl-PL"/>
              </a:p>
            </p:txBody>
          </p:sp>
          <p:sp>
            <p:nvSpPr>
              <p:cNvPr id="27" name="Line 95"/>
              <p:cNvSpPr>
                <a:spLocks noChangeShapeType="1"/>
              </p:cNvSpPr>
              <p:nvPr userDrawn="1"/>
            </p:nvSpPr>
            <p:spPr bwMode="gray">
              <a:xfrm>
                <a:off x="4027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pPr>
                  <a:spcBef>
                    <a:spcPct val="20000"/>
                  </a:spcBef>
                  <a:buClr>
                    <a:schemeClr val="tx2"/>
                  </a:buClr>
                  <a:buFont typeface="Arial" charset="0"/>
                  <a:buNone/>
                  <a:defRPr/>
                </a:pPr>
                <a:endParaRPr lang="pl-PL"/>
              </a:p>
            </p:txBody>
          </p:sp>
          <p:sp>
            <p:nvSpPr>
              <p:cNvPr id="28" name="Line 96"/>
              <p:cNvSpPr>
                <a:spLocks noChangeShapeType="1"/>
              </p:cNvSpPr>
              <p:nvPr userDrawn="1"/>
            </p:nvSpPr>
            <p:spPr bwMode="gray">
              <a:xfrm>
                <a:off x="4208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pPr>
                  <a:spcBef>
                    <a:spcPct val="20000"/>
                  </a:spcBef>
                  <a:buClr>
                    <a:schemeClr val="tx2"/>
                  </a:buClr>
                  <a:buFont typeface="Arial" charset="0"/>
                  <a:buNone/>
                  <a:defRPr/>
                </a:pPr>
                <a:endParaRPr lang="pl-PL"/>
              </a:p>
            </p:txBody>
          </p:sp>
          <p:sp>
            <p:nvSpPr>
              <p:cNvPr id="29" name="Line 97"/>
              <p:cNvSpPr>
                <a:spLocks noChangeShapeType="1"/>
              </p:cNvSpPr>
              <p:nvPr userDrawn="1"/>
            </p:nvSpPr>
            <p:spPr bwMode="gray">
              <a:xfrm>
                <a:off x="6023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pPr>
                  <a:spcBef>
                    <a:spcPct val="20000"/>
                  </a:spcBef>
                  <a:buClr>
                    <a:schemeClr val="tx2"/>
                  </a:buClr>
                  <a:buFont typeface="Arial" charset="0"/>
                  <a:buNone/>
                  <a:defRPr/>
                </a:pPr>
                <a:endParaRPr lang="pl-PL"/>
              </a:p>
            </p:txBody>
          </p:sp>
        </p:grpSp>
        <p:grpSp>
          <p:nvGrpSpPr>
            <p:cNvPr id="15" name="Group 98"/>
            <p:cNvGrpSpPr>
              <a:grpSpLocks/>
            </p:cNvGrpSpPr>
            <p:nvPr userDrawn="1"/>
          </p:nvGrpSpPr>
          <p:grpSpPr bwMode="auto">
            <a:xfrm>
              <a:off x="-33" y="867"/>
              <a:ext cx="11" cy="3130"/>
              <a:chOff x="6268" y="867"/>
              <a:chExt cx="11" cy="3130"/>
            </a:xfrm>
          </p:grpSpPr>
          <p:sp>
            <p:nvSpPr>
              <p:cNvPr id="16" name="Line 99"/>
              <p:cNvSpPr>
                <a:spLocks noChangeShapeType="1"/>
              </p:cNvSpPr>
              <p:nvPr userDrawn="1"/>
            </p:nvSpPr>
            <p:spPr bwMode="gray">
              <a:xfrm rot="5400000">
                <a:off x="6274" y="3810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pPr>
                  <a:spcBef>
                    <a:spcPct val="20000"/>
                  </a:spcBef>
                  <a:buClr>
                    <a:schemeClr val="tx2"/>
                  </a:buClr>
                  <a:buFont typeface="Arial" charset="0"/>
                  <a:buNone/>
                  <a:defRPr/>
                </a:pPr>
                <a:endParaRPr lang="pl-PL"/>
              </a:p>
            </p:txBody>
          </p:sp>
          <p:sp>
            <p:nvSpPr>
              <p:cNvPr id="17" name="Line 100"/>
              <p:cNvSpPr>
                <a:spLocks noChangeShapeType="1"/>
              </p:cNvSpPr>
              <p:nvPr userDrawn="1"/>
            </p:nvSpPr>
            <p:spPr bwMode="gray">
              <a:xfrm rot="5400000">
                <a:off x="6274" y="3991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pPr>
                  <a:spcBef>
                    <a:spcPct val="20000"/>
                  </a:spcBef>
                  <a:buClr>
                    <a:schemeClr val="tx2"/>
                  </a:buClr>
                  <a:buFont typeface="Arial" charset="0"/>
                  <a:buNone/>
                  <a:defRPr/>
                </a:pPr>
                <a:endParaRPr lang="pl-PL"/>
              </a:p>
            </p:txBody>
          </p:sp>
          <p:sp>
            <p:nvSpPr>
              <p:cNvPr id="18" name="Line 101"/>
              <p:cNvSpPr>
                <a:spLocks noChangeShapeType="1"/>
              </p:cNvSpPr>
              <p:nvPr userDrawn="1"/>
            </p:nvSpPr>
            <p:spPr bwMode="gray">
              <a:xfrm rot="5400000">
                <a:off x="6274" y="2517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pPr>
                  <a:spcBef>
                    <a:spcPct val="20000"/>
                  </a:spcBef>
                  <a:buClr>
                    <a:schemeClr val="tx2"/>
                  </a:buClr>
                  <a:buFont typeface="Arial" charset="0"/>
                  <a:buNone/>
                  <a:defRPr/>
                </a:pPr>
                <a:endParaRPr lang="pl-PL"/>
              </a:p>
            </p:txBody>
          </p:sp>
          <p:sp>
            <p:nvSpPr>
              <p:cNvPr id="19" name="Line 102"/>
              <p:cNvSpPr>
                <a:spLocks noChangeShapeType="1"/>
              </p:cNvSpPr>
              <p:nvPr userDrawn="1"/>
            </p:nvSpPr>
            <p:spPr bwMode="gray">
              <a:xfrm rot="5400000">
                <a:off x="6274" y="2335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pPr>
                  <a:spcBef>
                    <a:spcPct val="20000"/>
                  </a:spcBef>
                  <a:buClr>
                    <a:schemeClr val="tx2"/>
                  </a:buClr>
                  <a:buFont typeface="Arial" charset="0"/>
                  <a:buNone/>
                  <a:defRPr/>
                </a:pPr>
                <a:endParaRPr lang="pl-PL"/>
              </a:p>
            </p:txBody>
          </p:sp>
          <p:sp>
            <p:nvSpPr>
              <p:cNvPr id="20" name="Line 103"/>
              <p:cNvSpPr>
                <a:spLocks noChangeShapeType="1"/>
              </p:cNvSpPr>
              <p:nvPr userDrawn="1"/>
            </p:nvSpPr>
            <p:spPr bwMode="gray">
              <a:xfrm rot="5400000">
                <a:off x="6274" y="1043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pPr>
                  <a:spcBef>
                    <a:spcPct val="20000"/>
                  </a:spcBef>
                  <a:buClr>
                    <a:schemeClr val="tx2"/>
                  </a:buClr>
                  <a:buFont typeface="Arial" charset="0"/>
                  <a:buNone/>
                  <a:defRPr/>
                </a:pPr>
                <a:endParaRPr lang="pl-PL"/>
              </a:p>
            </p:txBody>
          </p:sp>
          <p:sp>
            <p:nvSpPr>
              <p:cNvPr id="21" name="Line 104"/>
              <p:cNvSpPr>
                <a:spLocks noChangeShapeType="1"/>
              </p:cNvSpPr>
              <p:nvPr userDrawn="1"/>
            </p:nvSpPr>
            <p:spPr bwMode="gray">
              <a:xfrm rot="5400000">
                <a:off x="6274" y="861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pPr>
                  <a:spcBef>
                    <a:spcPct val="20000"/>
                  </a:spcBef>
                  <a:buClr>
                    <a:schemeClr val="tx2"/>
                  </a:buClr>
                  <a:buFont typeface="Arial" charset="0"/>
                  <a:buNone/>
                  <a:defRPr/>
                </a:pPr>
                <a:endParaRPr lang="pl-PL"/>
              </a:p>
            </p:txBody>
          </p:sp>
        </p:grpSp>
      </p:grpSp>
      <p:sp>
        <p:nvSpPr>
          <p:cNvPr id="44" name="Line 113"/>
          <p:cNvSpPr>
            <a:spLocks noChangeShapeType="1"/>
          </p:cNvSpPr>
          <p:nvPr/>
        </p:nvSpPr>
        <p:spPr bwMode="gray">
          <a:xfrm flipV="1">
            <a:off x="0" y="6072188"/>
            <a:ext cx="9144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tx2"/>
              </a:buClr>
              <a:buFont typeface="Arial" charset="0"/>
              <a:buNone/>
              <a:defRPr/>
            </a:pPr>
            <a:endParaRPr lang="pl-PL"/>
          </a:p>
        </p:txBody>
      </p:sp>
      <p:sp>
        <p:nvSpPr>
          <p:cNvPr id="45" name="Line 10"/>
          <p:cNvSpPr>
            <a:spLocks noChangeShapeType="1"/>
          </p:cNvSpPr>
          <p:nvPr/>
        </p:nvSpPr>
        <p:spPr bwMode="gray">
          <a:xfrm>
            <a:off x="0" y="1649413"/>
            <a:ext cx="9144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tx2"/>
              </a:buClr>
              <a:buFont typeface="Arial" charset="0"/>
              <a:buNone/>
              <a:defRPr/>
            </a:pPr>
            <a:endParaRPr lang="pl-PL"/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317994" y="1043973"/>
            <a:ext cx="5583115" cy="332399"/>
          </a:xfrm>
        </p:spPr>
        <p:txBody>
          <a:bodyPr anchor="b"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317994" y="1952625"/>
            <a:ext cx="5583115" cy="3816350"/>
          </a:xfrm>
        </p:spPr>
        <p:txBody>
          <a:bodyPr lIns="0"/>
          <a:lstStyle>
            <a:lvl1pPr>
              <a:defRPr/>
            </a:lvl1pPr>
          </a:lstStyle>
          <a:p>
            <a:r>
              <a:rPr lang="pl-PL"/>
              <a:t>Kliknij, aby edytować styl wzorca podtytułu</a:t>
            </a:r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5037386" y="701684"/>
            <a:ext cx="332399" cy="53562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317990" y="701684"/>
            <a:ext cx="4047392" cy="53562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ytuł i 4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sz="quarter"/>
          </p:nvPr>
        </p:nvSpPr>
        <p:spPr>
          <a:xfrm>
            <a:off x="317991" y="667241"/>
            <a:ext cx="5583115" cy="332399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17990" y="1665288"/>
            <a:ext cx="2721219" cy="211931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3179884" y="1665288"/>
            <a:ext cx="2721220" cy="211931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3"/>
          </p:nvPr>
        </p:nvSpPr>
        <p:spPr>
          <a:xfrm>
            <a:off x="317990" y="3937000"/>
            <a:ext cx="2721219" cy="21209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3179884" y="3937000"/>
            <a:ext cx="2721220" cy="21209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0"/>
          </p:nvPr>
        </p:nvSpPr>
        <p:spPr>
          <a:xfrm>
            <a:off x="317989" y="6578603"/>
            <a:ext cx="65" cy="123111"/>
          </a:xfrm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2" descr="Titel_100ppi_RGB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92322" y="1665288"/>
            <a:ext cx="9056077" cy="439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41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© 2011 DEKRA Certification Sp. z o.o.      </a:t>
            </a: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5849F-380E-4468-94ED-909AAFB1944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2011 DEKRA Certification Sp. z o.o.      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438C4-BF17-4A1A-908D-C61E8C21DBE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1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2011 DEKRA Certification Sp. z o.o.      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762DC-CE9E-450C-BE80-062718B9FE3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95300" y="1600206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029200" y="1600206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2011 DEKRA Certification Sp. z o.o.      </a:t>
            </a: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E25E8B-D53F-4DDF-8421-F221AD5F684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2011 DEKRA Certification Sp. z o.o.      </a:t>
            </a:r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F1CEC-0E88-47F5-9D02-4C2F6375791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2011 DEKRA Certification Sp. z o.o.      </a:t>
            </a:r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7B3B7-FDC5-4775-8D81-D9359606AB1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2011 DEKRA Certification Sp. z o.o.      </a:t>
            </a:r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7B8FF-558B-433A-B81B-D91C39FC2E2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1" y="27306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2011 DEKRA Certification Sp. z o.o.      </a:t>
            </a: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AD2F1-9D7F-41BF-B337-BEF6E37D5BA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/>
              <a:t>Kliknij ikonę, aby dodać obraz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2011 DEKRA Certification Sp. z o.o.      </a:t>
            </a: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22610-5EB0-4556-BC3C-57204730208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2011 DEKRA Certification Sp. z o.o.      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7B717-5333-4A8C-BF6D-9419F740637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181850" y="274654"/>
            <a:ext cx="222885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95303" y="274654"/>
            <a:ext cx="653415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2011 DEKRA Certification Sp. z o.o.      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88EB7-29A0-4B92-A031-74DDE2B45E1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18" name="Picture 122" descr="Titel_100ppi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20" y="1665288"/>
            <a:ext cx="9056077" cy="4398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12" name="Picture 116" descr="schatten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50" b="1076"/>
          <a:stretch>
            <a:fillRect/>
          </a:stretch>
        </p:blipFill>
        <p:spPr bwMode="gray">
          <a:xfrm>
            <a:off x="86458" y="6070600"/>
            <a:ext cx="8704385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11" name="Picture 115" descr="schatten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4"/>
          <a:stretch>
            <a:fillRect/>
          </a:stretch>
        </p:blipFill>
        <p:spPr bwMode="gray">
          <a:xfrm>
            <a:off x="86458" y="1376364"/>
            <a:ext cx="8704385" cy="274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9" name="Rectangle 3"/>
          <p:cNvSpPr>
            <a:spLocks noChangeArrowheads="1"/>
          </p:cNvSpPr>
          <p:nvPr/>
        </p:nvSpPr>
        <p:spPr bwMode="gray">
          <a:xfrm>
            <a:off x="0" y="1"/>
            <a:ext cx="92320" cy="164782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l-PL"/>
          </a:p>
        </p:txBody>
      </p:sp>
      <p:pic>
        <p:nvPicPr>
          <p:cNvPr id="4201" name="Picture 105" descr="DEKRA LogoA_RGB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7165731" y="200025"/>
            <a:ext cx="1660281" cy="496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0" name="Rectangle 4"/>
          <p:cNvSpPr>
            <a:spLocks noChangeArrowheads="1"/>
          </p:cNvSpPr>
          <p:nvPr/>
        </p:nvSpPr>
        <p:spPr bwMode="gray">
          <a:xfrm>
            <a:off x="0" y="6070600"/>
            <a:ext cx="92320" cy="7874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l-PL"/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317990" y="1043965"/>
            <a:ext cx="5583115" cy="332399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pl-PL" noProof="0"/>
              <a:t>Kliknij, aby edytować styl</a:t>
            </a:r>
            <a:endParaRPr lang="en-GB" noProof="0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317990" y="1952625"/>
            <a:ext cx="5583115" cy="3816350"/>
          </a:xfrm>
        </p:spPr>
        <p:txBody>
          <a:bodyPr lIns="0"/>
          <a:lstStyle>
            <a:lvl1pPr>
              <a:defRPr/>
            </a:lvl1pPr>
          </a:lstStyle>
          <a:p>
            <a:pPr lvl="0"/>
            <a:r>
              <a:rPr lang="pl-PL" noProof="0"/>
              <a:t>Kliknij, aby edytować styl wzorca podtytułu</a:t>
            </a:r>
            <a:endParaRPr lang="en-GB" noProof="0"/>
          </a:p>
        </p:txBody>
      </p:sp>
      <p:sp>
        <p:nvSpPr>
          <p:cNvPr id="4165" name="Rectangle 69"/>
          <p:cNvSpPr>
            <a:spLocks noChangeArrowheads="1"/>
          </p:cNvSpPr>
          <p:nvPr/>
        </p:nvSpPr>
        <p:spPr bwMode="gray">
          <a:xfrm>
            <a:off x="0" y="1665288"/>
            <a:ext cx="92320" cy="439261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l-PL"/>
          </a:p>
        </p:txBody>
      </p:sp>
      <p:grpSp>
        <p:nvGrpSpPr>
          <p:cNvPr id="4168" name="Group 72"/>
          <p:cNvGrpSpPr>
            <a:grpSpLocks/>
          </p:cNvGrpSpPr>
          <p:nvPr/>
        </p:nvGrpSpPr>
        <p:grpSpPr bwMode="auto">
          <a:xfrm>
            <a:off x="-48358" y="-41275"/>
            <a:ext cx="9240716" cy="6938963"/>
            <a:chOff x="-33" y="-26"/>
            <a:chExt cx="6306" cy="4371"/>
          </a:xfrm>
        </p:grpSpPr>
        <p:grpSp>
          <p:nvGrpSpPr>
            <p:cNvPr id="4169" name="Group 73"/>
            <p:cNvGrpSpPr>
              <a:grpSpLocks/>
            </p:cNvGrpSpPr>
            <p:nvPr userDrawn="1"/>
          </p:nvGrpSpPr>
          <p:grpSpPr bwMode="auto">
            <a:xfrm>
              <a:off x="217" y="-26"/>
              <a:ext cx="5806" cy="11"/>
              <a:chOff x="217" y="-26"/>
              <a:chExt cx="5806" cy="11"/>
            </a:xfrm>
          </p:grpSpPr>
          <p:sp>
            <p:nvSpPr>
              <p:cNvPr id="4170" name="Line 74"/>
              <p:cNvSpPr>
                <a:spLocks noChangeShapeType="1"/>
              </p:cNvSpPr>
              <p:nvPr userDrawn="1"/>
            </p:nvSpPr>
            <p:spPr bwMode="gray">
              <a:xfrm>
                <a:off x="217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72000" tIns="72000" rIns="72000" bIns="72000" anchor="ctr"/>
              <a:lstStyle/>
              <a:p>
                <a:endParaRPr lang="pl-PL"/>
              </a:p>
            </p:txBody>
          </p:sp>
          <p:sp>
            <p:nvSpPr>
              <p:cNvPr id="4171" name="Line 75"/>
              <p:cNvSpPr>
                <a:spLocks noChangeShapeType="1"/>
              </p:cNvSpPr>
              <p:nvPr userDrawn="1"/>
            </p:nvSpPr>
            <p:spPr bwMode="gray">
              <a:xfrm>
                <a:off x="2031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72000" tIns="72000" rIns="72000" bIns="72000" anchor="ctr"/>
              <a:lstStyle/>
              <a:p>
                <a:endParaRPr lang="pl-PL"/>
              </a:p>
            </p:txBody>
          </p:sp>
          <p:sp>
            <p:nvSpPr>
              <p:cNvPr id="4172" name="Line 76"/>
              <p:cNvSpPr>
                <a:spLocks noChangeShapeType="1"/>
              </p:cNvSpPr>
              <p:nvPr userDrawn="1"/>
            </p:nvSpPr>
            <p:spPr bwMode="gray">
              <a:xfrm>
                <a:off x="2212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72000" tIns="72000" rIns="72000" bIns="72000" anchor="ctr"/>
              <a:lstStyle/>
              <a:p>
                <a:endParaRPr lang="pl-PL"/>
              </a:p>
            </p:txBody>
          </p:sp>
          <p:sp>
            <p:nvSpPr>
              <p:cNvPr id="4173" name="Line 77"/>
              <p:cNvSpPr>
                <a:spLocks noChangeShapeType="1"/>
              </p:cNvSpPr>
              <p:nvPr userDrawn="1"/>
            </p:nvSpPr>
            <p:spPr bwMode="gray">
              <a:xfrm>
                <a:off x="3029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72000" tIns="72000" rIns="72000" bIns="72000" anchor="ctr"/>
              <a:lstStyle/>
              <a:p>
                <a:endParaRPr lang="pl-PL"/>
              </a:p>
            </p:txBody>
          </p:sp>
          <p:sp>
            <p:nvSpPr>
              <p:cNvPr id="4174" name="Line 78"/>
              <p:cNvSpPr>
                <a:spLocks noChangeShapeType="1"/>
              </p:cNvSpPr>
              <p:nvPr userDrawn="1"/>
            </p:nvSpPr>
            <p:spPr bwMode="gray">
              <a:xfrm>
                <a:off x="3210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72000" tIns="72000" rIns="72000" bIns="72000" anchor="ctr"/>
              <a:lstStyle/>
              <a:p>
                <a:endParaRPr lang="pl-PL"/>
              </a:p>
            </p:txBody>
          </p:sp>
          <p:sp>
            <p:nvSpPr>
              <p:cNvPr id="4175" name="Line 79"/>
              <p:cNvSpPr>
                <a:spLocks noChangeShapeType="1"/>
              </p:cNvSpPr>
              <p:nvPr userDrawn="1"/>
            </p:nvSpPr>
            <p:spPr bwMode="gray">
              <a:xfrm>
                <a:off x="4027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72000" tIns="72000" rIns="72000" bIns="72000" anchor="ctr"/>
              <a:lstStyle/>
              <a:p>
                <a:endParaRPr lang="pl-PL"/>
              </a:p>
            </p:txBody>
          </p:sp>
          <p:sp>
            <p:nvSpPr>
              <p:cNvPr id="4176" name="Line 80"/>
              <p:cNvSpPr>
                <a:spLocks noChangeShapeType="1"/>
              </p:cNvSpPr>
              <p:nvPr userDrawn="1"/>
            </p:nvSpPr>
            <p:spPr bwMode="gray">
              <a:xfrm>
                <a:off x="4208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72000" tIns="72000" rIns="72000" bIns="72000" anchor="ctr"/>
              <a:lstStyle/>
              <a:p>
                <a:endParaRPr lang="pl-PL"/>
              </a:p>
            </p:txBody>
          </p:sp>
          <p:sp>
            <p:nvSpPr>
              <p:cNvPr id="4177" name="Line 81"/>
              <p:cNvSpPr>
                <a:spLocks noChangeShapeType="1"/>
              </p:cNvSpPr>
              <p:nvPr userDrawn="1"/>
            </p:nvSpPr>
            <p:spPr bwMode="gray">
              <a:xfrm>
                <a:off x="6023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72000" tIns="72000" rIns="72000" bIns="72000" anchor="ctr"/>
              <a:lstStyle/>
              <a:p>
                <a:endParaRPr lang="pl-PL"/>
              </a:p>
            </p:txBody>
          </p:sp>
        </p:grpSp>
        <p:grpSp>
          <p:nvGrpSpPr>
            <p:cNvPr id="4178" name="Group 82"/>
            <p:cNvGrpSpPr>
              <a:grpSpLocks/>
            </p:cNvGrpSpPr>
            <p:nvPr userDrawn="1"/>
          </p:nvGrpSpPr>
          <p:grpSpPr bwMode="auto">
            <a:xfrm>
              <a:off x="6262" y="867"/>
              <a:ext cx="11" cy="3130"/>
              <a:chOff x="6268" y="867"/>
              <a:chExt cx="11" cy="3130"/>
            </a:xfrm>
          </p:grpSpPr>
          <p:sp>
            <p:nvSpPr>
              <p:cNvPr id="4179" name="Line 83"/>
              <p:cNvSpPr>
                <a:spLocks noChangeShapeType="1"/>
              </p:cNvSpPr>
              <p:nvPr userDrawn="1"/>
            </p:nvSpPr>
            <p:spPr bwMode="gray">
              <a:xfrm rot="5400000">
                <a:off x="6274" y="3810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72000" tIns="72000" rIns="72000" bIns="72000" anchor="ctr"/>
              <a:lstStyle/>
              <a:p>
                <a:endParaRPr lang="pl-PL"/>
              </a:p>
            </p:txBody>
          </p:sp>
          <p:sp>
            <p:nvSpPr>
              <p:cNvPr id="4180" name="Line 84"/>
              <p:cNvSpPr>
                <a:spLocks noChangeShapeType="1"/>
              </p:cNvSpPr>
              <p:nvPr userDrawn="1"/>
            </p:nvSpPr>
            <p:spPr bwMode="gray">
              <a:xfrm rot="5400000">
                <a:off x="6274" y="3991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72000" tIns="72000" rIns="72000" bIns="72000" anchor="ctr"/>
              <a:lstStyle/>
              <a:p>
                <a:endParaRPr lang="pl-PL"/>
              </a:p>
            </p:txBody>
          </p:sp>
          <p:sp>
            <p:nvSpPr>
              <p:cNvPr id="4181" name="Line 85"/>
              <p:cNvSpPr>
                <a:spLocks noChangeShapeType="1"/>
              </p:cNvSpPr>
              <p:nvPr userDrawn="1"/>
            </p:nvSpPr>
            <p:spPr bwMode="gray">
              <a:xfrm rot="5400000">
                <a:off x="6274" y="2517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72000" tIns="72000" rIns="72000" bIns="72000" anchor="ctr"/>
              <a:lstStyle/>
              <a:p>
                <a:endParaRPr lang="pl-PL"/>
              </a:p>
            </p:txBody>
          </p:sp>
          <p:sp>
            <p:nvSpPr>
              <p:cNvPr id="4182" name="Line 86"/>
              <p:cNvSpPr>
                <a:spLocks noChangeShapeType="1"/>
              </p:cNvSpPr>
              <p:nvPr userDrawn="1"/>
            </p:nvSpPr>
            <p:spPr bwMode="gray">
              <a:xfrm rot="5400000">
                <a:off x="6274" y="2335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72000" tIns="72000" rIns="72000" bIns="72000" anchor="ctr"/>
              <a:lstStyle/>
              <a:p>
                <a:endParaRPr lang="pl-PL"/>
              </a:p>
            </p:txBody>
          </p:sp>
          <p:sp>
            <p:nvSpPr>
              <p:cNvPr id="4183" name="Line 87"/>
              <p:cNvSpPr>
                <a:spLocks noChangeShapeType="1"/>
              </p:cNvSpPr>
              <p:nvPr userDrawn="1"/>
            </p:nvSpPr>
            <p:spPr bwMode="gray">
              <a:xfrm rot="5400000">
                <a:off x="6274" y="1043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72000" tIns="72000" rIns="72000" bIns="72000" anchor="ctr"/>
              <a:lstStyle/>
              <a:p>
                <a:endParaRPr lang="pl-PL"/>
              </a:p>
            </p:txBody>
          </p:sp>
          <p:sp>
            <p:nvSpPr>
              <p:cNvPr id="4184" name="Line 88"/>
              <p:cNvSpPr>
                <a:spLocks noChangeShapeType="1"/>
              </p:cNvSpPr>
              <p:nvPr userDrawn="1"/>
            </p:nvSpPr>
            <p:spPr bwMode="gray">
              <a:xfrm rot="5400000">
                <a:off x="6274" y="861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72000" tIns="72000" rIns="72000" bIns="72000" anchor="ctr"/>
              <a:lstStyle/>
              <a:p>
                <a:endParaRPr lang="pl-PL"/>
              </a:p>
            </p:txBody>
          </p:sp>
        </p:grpSp>
        <p:grpSp>
          <p:nvGrpSpPr>
            <p:cNvPr id="4185" name="Group 89"/>
            <p:cNvGrpSpPr>
              <a:grpSpLocks/>
            </p:cNvGrpSpPr>
            <p:nvPr userDrawn="1"/>
          </p:nvGrpSpPr>
          <p:grpSpPr bwMode="auto">
            <a:xfrm>
              <a:off x="217" y="4334"/>
              <a:ext cx="5806" cy="11"/>
              <a:chOff x="217" y="-26"/>
              <a:chExt cx="5806" cy="11"/>
            </a:xfrm>
          </p:grpSpPr>
          <p:sp>
            <p:nvSpPr>
              <p:cNvPr id="4186" name="Line 90"/>
              <p:cNvSpPr>
                <a:spLocks noChangeShapeType="1"/>
              </p:cNvSpPr>
              <p:nvPr userDrawn="1"/>
            </p:nvSpPr>
            <p:spPr bwMode="gray">
              <a:xfrm>
                <a:off x="217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72000" tIns="72000" rIns="72000" bIns="72000" anchor="ctr"/>
              <a:lstStyle/>
              <a:p>
                <a:endParaRPr lang="pl-PL"/>
              </a:p>
            </p:txBody>
          </p:sp>
          <p:sp>
            <p:nvSpPr>
              <p:cNvPr id="4187" name="Line 91"/>
              <p:cNvSpPr>
                <a:spLocks noChangeShapeType="1"/>
              </p:cNvSpPr>
              <p:nvPr userDrawn="1"/>
            </p:nvSpPr>
            <p:spPr bwMode="gray">
              <a:xfrm>
                <a:off x="2031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72000" tIns="72000" rIns="72000" bIns="72000" anchor="ctr"/>
              <a:lstStyle/>
              <a:p>
                <a:endParaRPr lang="pl-PL"/>
              </a:p>
            </p:txBody>
          </p:sp>
          <p:sp>
            <p:nvSpPr>
              <p:cNvPr id="4188" name="Line 92"/>
              <p:cNvSpPr>
                <a:spLocks noChangeShapeType="1"/>
              </p:cNvSpPr>
              <p:nvPr userDrawn="1"/>
            </p:nvSpPr>
            <p:spPr bwMode="gray">
              <a:xfrm>
                <a:off x="2212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72000" tIns="72000" rIns="72000" bIns="72000" anchor="ctr"/>
              <a:lstStyle/>
              <a:p>
                <a:endParaRPr lang="pl-PL"/>
              </a:p>
            </p:txBody>
          </p:sp>
          <p:sp>
            <p:nvSpPr>
              <p:cNvPr id="4189" name="Line 93"/>
              <p:cNvSpPr>
                <a:spLocks noChangeShapeType="1"/>
              </p:cNvSpPr>
              <p:nvPr userDrawn="1"/>
            </p:nvSpPr>
            <p:spPr bwMode="gray">
              <a:xfrm>
                <a:off x="3029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72000" tIns="72000" rIns="72000" bIns="72000" anchor="ctr"/>
              <a:lstStyle/>
              <a:p>
                <a:endParaRPr lang="pl-PL"/>
              </a:p>
            </p:txBody>
          </p:sp>
          <p:sp>
            <p:nvSpPr>
              <p:cNvPr id="4190" name="Line 94"/>
              <p:cNvSpPr>
                <a:spLocks noChangeShapeType="1"/>
              </p:cNvSpPr>
              <p:nvPr userDrawn="1"/>
            </p:nvSpPr>
            <p:spPr bwMode="gray">
              <a:xfrm>
                <a:off x="3210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72000" tIns="72000" rIns="72000" bIns="72000" anchor="ctr"/>
              <a:lstStyle/>
              <a:p>
                <a:endParaRPr lang="pl-PL"/>
              </a:p>
            </p:txBody>
          </p:sp>
          <p:sp>
            <p:nvSpPr>
              <p:cNvPr id="4191" name="Line 95"/>
              <p:cNvSpPr>
                <a:spLocks noChangeShapeType="1"/>
              </p:cNvSpPr>
              <p:nvPr userDrawn="1"/>
            </p:nvSpPr>
            <p:spPr bwMode="gray">
              <a:xfrm>
                <a:off x="4027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72000" tIns="72000" rIns="72000" bIns="72000" anchor="ctr"/>
              <a:lstStyle/>
              <a:p>
                <a:endParaRPr lang="pl-PL"/>
              </a:p>
            </p:txBody>
          </p:sp>
          <p:sp>
            <p:nvSpPr>
              <p:cNvPr id="4192" name="Line 96"/>
              <p:cNvSpPr>
                <a:spLocks noChangeShapeType="1"/>
              </p:cNvSpPr>
              <p:nvPr userDrawn="1"/>
            </p:nvSpPr>
            <p:spPr bwMode="gray">
              <a:xfrm>
                <a:off x="4208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72000" tIns="72000" rIns="72000" bIns="72000" anchor="ctr"/>
              <a:lstStyle/>
              <a:p>
                <a:endParaRPr lang="pl-PL"/>
              </a:p>
            </p:txBody>
          </p:sp>
          <p:sp>
            <p:nvSpPr>
              <p:cNvPr id="4193" name="Line 97"/>
              <p:cNvSpPr>
                <a:spLocks noChangeShapeType="1"/>
              </p:cNvSpPr>
              <p:nvPr userDrawn="1"/>
            </p:nvSpPr>
            <p:spPr bwMode="gray">
              <a:xfrm>
                <a:off x="6023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72000" tIns="72000" rIns="72000" bIns="72000" anchor="ctr"/>
              <a:lstStyle/>
              <a:p>
                <a:endParaRPr lang="pl-PL"/>
              </a:p>
            </p:txBody>
          </p:sp>
        </p:grpSp>
        <p:grpSp>
          <p:nvGrpSpPr>
            <p:cNvPr id="4194" name="Group 98"/>
            <p:cNvGrpSpPr>
              <a:grpSpLocks/>
            </p:cNvGrpSpPr>
            <p:nvPr userDrawn="1"/>
          </p:nvGrpSpPr>
          <p:grpSpPr bwMode="auto">
            <a:xfrm>
              <a:off x="-33" y="867"/>
              <a:ext cx="11" cy="3130"/>
              <a:chOff x="6268" y="867"/>
              <a:chExt cx="11" cy="3130"/>
            </a:xfrm>
          </p:grpSpPr>
          <p:sp>
            <p:nvSpPr>
              <p:cNvPr id="4195" name="Line 99"/>
              <p:cNvSpPr>
                <a:spLocks noChangeShapeType="1"/>
              </p:cNvSpPr>
              <p:nvPr userDrawn="1"/>
            </p:nvSpPr>
            <p:spPr bwMode="gray">
              <a:xfrm rot="5400000">
                <a:off x="6274" y="3810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72000" tIns="72000" rIns="72000" bIns="72000" anchor="ctr"/>
              <a:lstStyle/>
              <a:p>
                <a:endParaRPr lang="pl-PL"/>
              </a:p>
            </p:txBody>
          </p:sp>
          <p:sp>
            <p:nvSpPr>
              <p:cNvPr id="4196" name="Line 100"/>
              <p:cNvSpPr>
                <a:spLocks noChangeShapeType="1"/>
              </p:cNvSpPr>
              <p:nvPr userDrawn="1"/>
            </p:nvSpPr>
            <p:spPr bwMode="gray">
              <a:xfrm rot="5400000">
                <a:off x="6274" y="3991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72000" tIns="72000" rIns="72000" bIns="72000" anchor="ctr"/>
              <a:lstStyle/>
              <a:p>
                <a:endParaRPr lang="pl-PL"/>
              </a:p>
            </p:txBody>
          </p:sp>
          <p:sp>
            <p:nvSpPr>
              <p:cNvPr id="4197" name="Line 101"/>
              <p:cNvSpPr>
                <a:spLocks noChangeShapeType="1"/>
              </p:cNvSpPr>
              <p:nvPr userDrawn="1"/>
            </p:nvSpPr>
            <p:spPr bwMode="gray">
              <a:xfrm rot="5400000">
                <a:off x="6274" y="2517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72000" tIns="72000" rIns="72000" bIns="72000" anchor="ctr"/>
              <a:lstStyle/>
              <a:p>
                <a:endParaRPr lang="pl-PL"/>
              </a:p>
            </p:txBody>
          </p:sp>
          <p:sp>
            <p:nvSpPr>
              <p:cNvPr id="4198" name="Line 102"/>
              <p:cNvSpPr>
                <a:spLocks noChangeShapeType="1"/>
              </p:cNvSpPr>
              <p:nvPr userDrawn="1"/>
            </p:nvSpPr>
            <p:spPr bwMode="gray">
              <a:xfrm rot="5400000">
                <a:off x="6274" y="2335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72000" tIns="72000" rIns="72000" bIns="72000" anchor="ctr"/>
              <a:lstStyle/>
              <a:p>
                <a:endParaRPr lang="pl-PL"/>
              </a:p>
            </p:txBody>
          </p:sp>
          <p:sp>
            <p:nvSpPr>
              <p:cNvPr id="4199" name="Line 103"/>
              <p:cNvSpPr>
                <a:spLocks noChangeShapeType="1"/>
              </p:cNvSpPr>
              <p:nvPr userDrawn="1"/>
            </p:nvSpPr>
            <p:spPr bwMode="gray">
              <a:xfrm rot="5400000">
                <a:off x="6274" y="1043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72000" tIns="72000" rIns="72000" bIns="72000" anchor="ctr"/>
              <a:lstStyle/>
              <a:p>
                <a:endParaRPr lang="pl-PL"/>
              </a:p>
            </p:txBody>
          </p:sp>
          <p:sp>
            <p:nvSpPr>
              <p:cNvPr id="4200" name="Line 104"/>
              <p:cNvSpPr>
                <a:spLocks noChangeShapeType="1"/>
              </p:cNvSpPr>
              <p:nvPr userDrawn="1"/>
            </p:nvSpPr>
            <p:spPr bwMode="gray">
              <a:xfrm rot="5400000">
                <a:off x="6274" y="861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72000" tIns="72000" rIns="72000" bIns="72000" anchor="ctr"/>
              <a:lstStyle/>
              <a:p>
                <a:endParaRPr lang="pl-PL"/>
              </a:p>
            </p:txBody>
          </p:sp>
        </p:grpSp>
      </p:grpSp>
      <p:sp>
        <p:nvSpPr>
          <p:cNvPr id="4209" name="Line 113"/>
          <p:cNvSpPr>
            <a:spLocks noChangeShapeType="1"/>
          </p:cNvSpPr>
          <p:nvPr/>
        </p:nvSpPr>
        <p:spPr bwMode="gray">
          <a:xfrm flipV="1">
            <a:off x="0" y="6072188"/>
            <a:ext cx="9144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gray">
          <a:xfrm>
            <a:off x="0" y="1649413"/>
            <a:ext cx="9144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1522474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435" y="4406901"/>
            <a:ext cx="7772400" cy="110799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9282801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317989" y="1665288"/>
            <a:ext cx="2721219" cy="4392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3179884" y="1665288"/>
            <a:ext cx="2721220" cy="4392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86083157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679938"/>
            <a:ext cx="8229600" cy="332399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270" y="1535113"/>
            <a:ext cx="40415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270" y="2174875"/>
            <a:ext cx="40415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31061637"/>
      </p:ext>
    </p:extLst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69168531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435" y="4406901"/>
            <a:ext cx="7772400" cy="110799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4911009"/>
      </p:ext>
    </p:extLst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881102"/>
            <a:ext cx="3008435" cy="5539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538" y="273051"/>
            <a:ext cx="51112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4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99118703"/>
      </p:ext>
    </p:extLst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166" y="5090339"/>
            <a:ext cx="5486400" cy="27699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0766486"/>
      </p:ext>
    </p:extLst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3676559"/>
      </p:ext>
    </p:extLst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5037381" y="701676"/>
            <a:ext cx="332399" cy="53562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317990" y="701676"/>
            <a:ext cx="4047392" cy="53562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2834809"/>
      </p:ext>
    </p:extLst>
  </p:cSld>
  <p:clrMapOvr>
    <a:masterClrMapping/>
  </p:clrMapOvr>
  <p:transition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12" name="Picture 116" descr="schatten 2"/>
          <p:cNvPicPr>
            <a:picLocks noChangeAspect="1" noChangeArrowheads="1"/>
          </p:cNvPicPr>
          <p:nvPr/>
        </p:nvPicPr>
        <p:blipFill>
          <a:blip r:embed="rId2" cstate="print"/>
          <a:srcRect t="2150" b="1076"/>
          <a:stretch>
            <a:fillRect/>
          </a:stretch>
        </p:blipFill>
        <p:spPr bwMode="gray">
          <a:xfrm>
            <a:off x="86458" y="6070600"/>
            <a:ext cx="8704385" cy="285750"/>
          </a:xfrm>
          <a:prstGeom prst="rect">
            <a:avLst/>
          </a:prstGeom>
          <a:noFill/>
        </p:spPr>
      </p:pic>
      <p:pic>
        <p:nvPicPr>
          <p:cNvPr id="4211" name="Picture 115" descr="schatten 2"/>
          <p:cNvPicPr>
            <a:picLocks noChangeAspect="1" noChangeArrowheads="1"/>
          </p:cNvPicPr>
          <p:nvPr/>
        </p:nvPicPr>
        <p:blipFill>
          <a:blip r:embed="rId3" cstate="print"/>
          <a:srcRect b="574"/>
          <a:stretch>
            <a:fillRect/>
          </a:stretch>
        </p:blipFill>
        <p:spPr bwMode="gray">
          <a:xfrm>
            <a:off x="86458" y="1376364"/>
            <a:ext cx="8704385" cy="274637"/>
          </a:xfrm>
          <a:prstGeom prst="rect">
            <a:avLst/>
          </a:prstGeom>
          <a:noFill/>
        </p:spPr>
      </p:pic>
      <p:sp>
        <p:nvSpPr>
          <p:cNvPr id="4099" name="Rectangle 3"/>
          <p:cNvSpPr>
            <a:spLocks noChangeArrowheads="1"/>
          </p:cNvSpPr>
          <p:nvPr/>
        </p:nvSpPr>
        <p:spPr bwMode="gray">
          <a:xfrm>
            <a:off x="0" y="1"/>
            <a:ext cx="92320" cy="164782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l-PL" sz="1662"/>
          </a:p>
        </p:txBody>
      </p:sp>
      <p:pic>
        <p:nvPicPr>
          <p:cNvPr id="4201" name="Picture 105" descr="DEKRA LogoA_RGB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gray">
          <a:xfrm>
            <a:off x="7165731" y="200025"/>
            <a:ext cx="1660281" cy="496888"/>
          </a:xfrm>
          <a:prstGeom prst="rect">
            <a:avLst/>
          </a:prstGeom>
          <a:noFill/>
        </p:spPr>
      </p:pic>
      <p:sp>
        <p:nvSpPr>
          <p:cNvPr id="4100" name="Rectangle 4"/>
          <p:cNvSpPr>
            <a:spLocks noChangeArrowheads="1"/>
          </p:cNvSpPr>
          <p:nvPr/>
        </p:nvSpPr>
        <p:spPr bwMode="gray">
          <a:xfrm>
            <a:off x="0" y="6070600"/>
            <a:ext cx="92320" cy="7874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l-PL" sz="1662"/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317990" y="1069613"/>
            <a:ext cx="5583115" cy="306751"/>
          </a:xfrm>
        </p:spPr>
        <p:txBody>
          <a:bodyPr anchor="b"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317990" y="1952625"/>
            <a:ext cx="5583115" cy="3816350"/>
          </a:xfrm>
        </p:spPr>
        <p:txBody>
          <a:bodyPr lIns="0"/>
          <a:lstStyle>
            <a:lvl1pPr>
              <a:defRPr/>
            </a:lvl1pPr>
          </a:lstStyle>
          <a:p>
            <a:r>
              <a:rPr lang="pl-PL"/>
              <a:t>Kliknij, aby edytować styl wzorca podtytułu</a:t>
            </a:r>
            <a:endParaRPr lang="en-GB"/>
          </a:p>
        </p:txBody>
      </p:sp>
      <p:sp>
        <p:nvSpPr>
          <p:cNvPr id="4165" name="Rectangle 69"/>
          <p:cNvSpPr>
            <a:spLocks noChangeArrowheads="1"/>
          </p:cNvSpPr>
          <p:nvPr/>
        </p:nvSpPr>
        <p:spPr bwMode="gray">
          <a:xfrm>
            <a:off x="0" y="1665288"/>
            <a:ext cx="92320" cy="4392612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l-PL" sz="1662"/>
          </a:p>
        </p:txBody>
      </p:sp>
      <p:grpSp>
        <p:nvGrpSpPr>
          <p:cNvPr id="4168" name="Group 72"/>
          <p:cNvGrpSpPr>
            <a:grpSpLocks/>
          </p:cNvGrpSpPr>
          <p:nvPr/>
        </p:nvGrpSpPr>
        <p:grpSpPr bwMode="auto">
          <a:xfrm>
            <a:off x="-48358" y="-41275"/>
            <a:ext cx="9240716" cy="6938963"/>
            <a:chOff x="-33" y="-26"/>
            <a:chExt cx="6306" cy="4371"/>
          </a:xfrm>
        </p:grpSpPr>
        <p:grpSp>
          <p:nvGrpSpPr>
            <p:cNvPr id="4169" name="Group 73"/>
            <p:cNvGrpSpPr>
              <a:grpSpLocks/>
            </p:cNvGrpSpPr>
            <p:nvPr userDrawn="1"/>
          </p:nvGrpSpPr>
          <p:grpSpPr bwMode="auto">
            <a:xfrm>
              <a:off x="217" y="-26"/>
              <a:ext cx="5806" cy="11"/>
              <a:chOff x="217" y="-26"/>
              <a:chExt cx="5806" cy="11"/>
            </a:xfrm>
          </p:grpSpPr>
          <p:sp>
            <p:nvSpPr>
              <p:cNvPr id="4170" name="Line 74"/>
              <p:cNvSpPr>
                <a:spLocks noChangeShapeType="1"/>
              </p:cNvSpPr>
              <p:nvPr userDrawn="1"/>
            </p:nvSpPr>
            <p:spPr bwMode="gray">
              <a:xfrm>
                <a:off x="217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endParaRPr lang="pl-PL" sz="1662"/>
              </a:p>
            </p:txBody>
          </p:sp>
          <p:sp>
            <p:nvSpPr>
              <p:cNvPr id="4171" name="Line 75"/>
              <p:cNvSpPr>
                <a:spLocks noChangeShapeType="1"/>
              </p:cNvSpPr>
              <p:nvPr userDrawn="1"/>
            </p:nvSpPr>
            <p:spPr bwMode="gray">
              <a:xfrm>
                <a:off x="2031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endParaRPr lang="pl-PL" sz="1662"/>
              </a:p>
            </p:txBody>
          </p:sp>
          <p:sp>
            <p:nvSpPr>
              <p:cNvPr id="4172" name="Line 76"/>
              <p:cNvSpPr>
                <a:spLocks noChangeShapeType="1"/>
              </p:cNvSpPr>
              <p:nvPr userDrawn="1"/>
            </p:nvSpPr>
            <p:spPr bwMode="gray">
              <a:xfrm>
                <a:off x="2212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endParaRPr lang="pl-PL" sz="1662"/>
              </a:p>
            </p:txBody>
          </p:sp>
          <p:sp>
            <p:nvSpPr>
              <p:cNvPr id="4173" name="Line 77"/>
              <p:cNvSpPr>
                <a:spLocks noChangeShapeType="1"/>
              </p:cNvSpPr>
              <p:nvPr userDrawn="1"/>
            </p:nvSpPr>
            <p:spPr bwMode="gray">
              <a:xfrm>
                <a:off x="3029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endParaRPr lang="pl-PL" sz="1662"/>
              </a:p>
            </p:txBody>
          </p:sp>
          <p:sp>
            <p:nvSpPr>
              <p:cNvPr id="4174" name="Line 78"/>
              <p:cNvSpPr>
                <a:spLocks noChangeShapeType="1"/>
              </p:cNvSpPr>
              <p:nvPr userDrawn="1"/>
            </p:nvSpPr>
            <p:spPr bwMode="gray">
              <a:xfrm>
                <a:off x="3210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endParaRPr lang="pl-PL" sz="1662"/>
              </a:p>
            </p:txBody>
          </p:sp>
          <p:sp>
            <p:nvSpPr>
              <p:cNvPr id="4175" name="Line 79"/>
              <p:cNvSpPr>
                <a:spLocks noChangeShapeType="1"/>
              </p:cNvSpPr>
              <p:nvPr userDrawn="1"/>
            </p:nvSpPr>
            <p:spPr bwMode="gray">
              <a:xfrm>
                <a:off x="4027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endParaRPr lang="pl-PL" sz="1662"/>
              </a:p>
            </p:txBody>
          </p:sp>
          <p:sp>
            <p:nvSpPr>
              <p:cNvPr id="4176" name="Line 80"/>
              <p:cNvSpPr>
                <a:spLocks noChangeShapeType="1"/>
              </p:cNvSpPr>
              <p:nvPr userDrawn="1"/>
            </p:nvSpPr>
            <p:spPr bwMode="gray">
              <a:xfrm>
                <a:off x="4208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endParaRPr lang="pl-PL" sz="1662"/>
              </a:p>
            </p:txBody>
          </p:sp>
          <p:sp>
            <p:nvSpPr>
              <p:cNvPr id="4177" name="Line 81"/>
              <p:cNvSpPr>
                <a:spLocks noChangeShapeType="1"/>
              </p:cNvSpPr>
              <p:nvPr userDrawn="1"/>
            </p:nvSpPr>
            <p:spPr bwMode="gray">
              <a:xfrm>
                <a:off x="6023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endParaRPr lang="pl-PL" sz="1662"/>
              </a:p>
            </p:txBody>
          </p:sp>
        </p:grpSp>
        <p:grpSp>
          <p:nvGrpSpPr>
            <p:cNvPr id="4178" name="Group 82"/>
            <p:cNvGrpSpPr>
              <a:grpSpLocks/>
            </p:cNvGrpSpPr>
            <p:nvPr userDrawn="1"/>
          </p:nvGrpSpPr>
          <p:grpSpPr bwMode="auto">
            <a:xfrm>
              <a:off x="6262" y="867"/>
              <a:ext cx="11" cy="3130"/>
              <a:chOff x="6268" y="867"/>
              <a:chExt cx="11" cy="3130"/>
            </a:xfrm>
          </p:grpSpPr>
          <p:sp>
            <p:nvSpPr>
              <p:cNvPr id="4179" name="Line 83"/>
              <p:cNvSpPr>
                <a:spLocks noChangeShapeType="1"/>
              </p:cNvSpPr>
              <p:nvPr userDrawn="1"/>
            </p:nvSpPr>
            <p:spPr bwMode="gray">
              <a:xfrm rot="5400000">
                <a:off x="6274" y="3810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endParaRPr lang="pl-PL" sz="1662"/>
              </a:p>
            </p:txBody>
          </p:sp>
          <p:sp>
            <p:nvSpPr>
              <p:cNvPr id="4180" name="Line 84"/>
              <p:cNvSpPr>
                <a:spLocks noChangeShapeType="1"/>
              </p:cNvSpPr>
              <p:nvPr userDrawn="1"/>
            </p:nvSpPr>
            <p:spPr bwMode="gray">
              <a:xfrm rot="5400000">
                <a:off x="6274" y="3991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endParaRPr lang="pl-PL" sz="1662"/>
              </a:p>
            </p:txBody>
          </p:sp>
          <p:sp>
            <p:nvSpPr>
              <p:cNvPr id="4181" name="Line 85"/>
              <p:cNvSpPr>
                <a:spLocks noChangeShapeType="1"/>
              </p:cNvSpPr>
              <p:nvPr userDrawn="1"/>
            </p:nvSpPr>
            <p:spPr bwMode="gray">
              <a:xfrm rot="5400000">
                <a:off x="6274" y="2517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endParaRPr lang="pl-PL" sz="1662"/>
              </a:p>
            </p:txBody>
          </p:sp>
          <p:sp>
            <p:nvSpPr>
              <p:cNvPr id="4182" name="Line 86"/>
              <p:cNvSpPr>
                <a:spLocks noChangeShapeType="1"/>
              </p:cNvSpPr>
              <p:nvPr userDrawn="1"/>
            </p:nvSpPr>
            <p:spPr bwMode="gray">
              <a:xfrm rot="5400000">
                <a:off x="6274" y="2335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endParaRPr lang="pl-PL" sz="1662"/>
              </a:p>
            </p:txBody>
          </p:sp>
          <p:sp>
            <p:nvSpPr>
              <p:cNvPr id="4183" name="Line 87"/>
              <p:cNvSpPr>
                <a:spLocks noChangeShapeType="1"/>
              </p:cNvSpPr>
              <p:nvPr userDrawn="1"/>
            </p:nvSpPr>
            <p:spPr bwMode="gray">
              <a:xfrm rot="5400000">
                <a:off x="6274" y="1043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endParaRPr lang="pl-PL" sz="1662"/>
              </a:p>
            </p:txBody>
          </p:sp>
          <p:sp>
            <p:nvSpPr>
              <p:cNvPr id="4184" name="Line 88"/>
              <p:cNvSpPr>
                <a:spLocks noChangeShapeType="1"/>
              </p:cNvSpPr>
              <p:nvPr userDrawn="1"/>
            </p:nvSpPr>
            <p:spPr bwMode="gray">
              <a:xfrm rot="5400000">
                <a:off x="6274" y="861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endParaRPr lang="pl-PL" sz="1662"/>
              </a:p>
            </p:txBody>
          </p:sp>
        </p:grpSp>
        <p:grpSp>
          <p:nvGrpSpPr>
            <p:cNvPr id="4185" name="Group 89"/>
            <p:cNvGrpSpPr>
              <a:grpSpLocks/>
            </p:cNvGrpSpPr>
            <p:nvPr userDrawn="1"/>
          </p:nvGrpSpPr>
          <p:grpSpPr bwMode="auto">
            <a:xfrm>
              <a:off x="217" y="4334"/>
              <a:ext cx="5806" cy="11"/>
              <a:chOff x="217" y="-26"/>
              <a:chExt cx="5806" cy="11"/>
            </a:xfrm>
          </p:grpSpPr>
          <p:sp>
            <p:nvSpPr>
              <p:cNvPr id="4186" name="Line 90"/>
              <p:cNvSpPr>
                <a:spLocks noChangeShapeType="1"/>
              </p:cNvSpPr>
              <p:nvPr userDrawn="1"/>
            </p:nvSpPr>
            <p:spPr bwMode="gray">
              <a:xfrm>
                <a:off x="217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endParaRPr lang="pl-PL" sz="1662"/>
              </a:p>
            </p:txBody>
          </p:sp>
          <p:sp>
            <p:nvSpPr>
              <p:cNvPr id="4187" name="Line 91"/>
              <p:cNvSpPr>
                <a:spLocks noChangeShapeType="1"/>
              </p:cNvSpPr>
              <p:nvPr userDrawn="1"/>
            </p:nvSpPr>
            <p:spPr bwMode="gray">
              <a:xfrm>
                <a:off x="2031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endParaRPr lang="pl-PL" sz="1662"/>
              </a:p>
            </p:txBody>
          </p:sp>
          <p:sp>
            <p:nvSpPr>
              <p:cNvPr id="4188" name="Line 92"/>
              <p:cNvSpPr>
                <a:spLocks noChangeShapeType="1"/>
              </p:cNvSpPr>
              <p:nvPr userDrawn="1"/>
            </p:nvSpPr>
            <p:spPr bwMode="gray">
              <a:xfrm>
                <a:off x="2212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endParaRPr lang="pl-PL" sz="1662"/>
              </a:p>
            </p:txBody>
          </p:sp>
          <p:sp>
            <p:nvSpPr>
              <p:cNvPr id="4189" name="Line 93"/>
              <p:cNvSpPr>
                <a:spLocks noChangeShapeType="1"/>
              </p:cNvSpPr>
              <p:nvPr userDrawn="1"/>
            </p:nvSpPr>
            <p:spPr bwMode="gray">
              <a:xfrm>
                <a:off x="3029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endParaRPr lang="pl-PL" sz="1662"/>
              </a:p>
            </p:txBody>
          </p:sp>
          <p:sp>
            <p:nvSpPr>
              <p:cNvPr id="4190" name="Line 94"/>
              <p:cNvSpPr>
                <a:spLocks noChangeShapeType="1"/>
              </p:cNvSpPr>
              <p:nvPr userDrawn="1"/>
            </p:nvSpPr>
            <p:spPr bwMode="gray">
              <a:xfrm>
                <a:off x="3210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endParaRPr lang="pl-PL" sz="1662"/>
              </a:p>
            </p:txBody>
          </p:sp>
          <p:sp>
            <p:nvSpPr>
              <p:cNvPr id="4191" name="Line 95"/>
              <p:cNvSpPr>
                <a:spLocks noChangeShapeType="1"/>
              </p:cNvSpPr>
              <p:nvPr userDrawn="1"/>
            </p:nvSpPr>
            <p:spPr bwMode="gray">
              <a:xfrm>
                <a:off x="4027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endParaRPr lang="pl-PL" sz="1662"/>
              </a:p>
            </p:txBody>
          </p:sp>
          <p:sp>
            <p:nvSpPr>
              <p:cNvPr id="4192" name="Line 96"/>
              <p:cNvSpPr>
                <a:spLocks noChangeShapeType="1"/>
              </p:cNvSpPr>
              <p:nvPr userDrawn="1"/>
            </p:nvSpPr>
            <p:spPr bwMode="gray">
              <a:xfrm>
                <a:off x="4208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endParaRPr lang="pl-PL" sz="1662"/>
              </a:p>
            </p:txBody>
          </p:sp>
          <p:sp>
            <p:nvSpPr>
              <p:cNvPr id="4193" name="Line 97"/>
              <p:cNvSpPr>
                <a:spLocks noChangeShapeType="1"/>
              </p:cNvSpPr>
              <p:nvPr userDrawn="1"/>
            </p:nvSpPr>
            <p:spPr bwMode="gray">
              <a:xfrm>
                <a:off x="6023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endParaRPr lang="pl-PL" sz="1662"/>
              </a:p>
            </p:txBody>
          </p:sp>
        </p:grpSp>
        <p:grpSp>
          <p:nvGrpSpPr>
            <p:cNvPr id="4194" name="Group 98"/>
            <p:cNvGrpSpPr>
              <a:grpSpLocks/>
            </p:cNvGrpSpPr>
            <p:nvPr userDrawn="1"/>
          </p:nvGrpSpPr>
          <p:grpSpPr bwMode="auto">
            <a:xfrm>
              <a:off x="-33" y="867"/>
              <a:ext cx="11" cy="3130"/>
              <a:chOff x="6268" y="867"/>
              <a:chExt cx="11" cy="3130"/>
            </a:xfrm>
          </p:grpSpPr>
          <p:sp>
            <p:nvSpPr>
              <p:cNvPr id="4195" name="Line 99"/>
              <p:cNvSpPr>
                <a:spLocks noChangeShapeType="1"/>
              </p:cNvSpPr>
              <p:nvPr userDrawn="1"/>
            </p:nvSpPr>
            <p:spPr bwMode="gray">
              <a:xfrm rot="5400000">
                <a:off x="6274" y="3810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endParaRPr lang="pl-PL" sz="1662"/>
              </a:p>
            </p:txBody>
          </p:sp>
          <p:sp>
            <p:nvSpPr>
              <p:cNvPr id="4196" name="Line 100"/>
              <p:cNvSpPr>
                <a:spLocks noChangeShapeType="1"/>
              </p:cNvSpPr>
              <p:nvPr userDrawn="1"/>
            </p:nvSpPr>
            <p:spPr bwMode="gray">
              <a:xfrm rot="5400000">
                <a:off x="6274" y="3991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endParaRPr lang="pl-PL" sz="1662"/>
              </a:p>
            </p:txBody>
          </p:sp>
          <p:sp>
            <p:nvSpPr>
              <p:cNvPr id="4197" name="Line 101"/>
              <p:cNvSpPr>
                <a:spLocks noChangeShapeType="1"/>
              </p:cNvSpPr>
              <p:nvPr userDrawn="1"/>
            </p:nvSpPr>
            <p:spPr bwMode="gray">
              <a:xfrm rot="5400000">
                <a:off x="6274" y="2517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endParaRPr lang="pl-PL" sz="1662"/>
              </a:p>
            </p:txBody>
          </p:sp>
          <p:sp>
            <p:nvSpPr>
              <p:cNvPr id="4198" name="Line 102"/>
              <p:cNvSpPr>
                <a:spLocks noChangeShapeType="1"/>
              </p:cNvSpPr>
              <p:nvPr userDrawn="1"/>
            </p:nvSpPr>
            <p:spPr bwMode="gray">
              <a:xfrm rot="5400000">
                <a:off x="6274" y="2335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endParaRPr lang="pl-PL" sz="1662"/>
              </a:p>
            </p:txBody>
          </p:sp>
          <p:sp>
            <p:nvSpPr>
              <p:cNvPr id="4199" name="Line 103"/>
              <p:cNvSpPr>
                <a:spLocks noChangeShapeType="1"/>
              </p:cNvSpPr>
              <p:nvPr userDrawn="1"/>
            </p:nvSpPr>
            <p:spPr bwMode="gray">
              <a:xfrm rot="5400000">
                <a:off x="6274" y="1043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endParaRPr lang="pl-PL" sz="1662"/>
              </a:p>
            </p:txBody>
          </p:sp>
          <p:sp>
            <p:nvSpPr>
              <p:cNvPr id="4200" name="Line 104"/>
              <p:cNvSpPr>
                <a:spLocks noChangeShapeType="1"/>
              </p:cNvSpPr>
              <p:nvPr userDrawn="1"/>
            </p:nvSpPr>
            <p:spPr bwMode="gray">
              <a:xfrm rot="5400000">
                <a:off x="6274" y="861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endParaRPr lang="pl-PL" sz="1662"/>
              </a:p>
            </p:txBody>
          </p:sp>
        </p:grpSp>
      </p:grpSp>
      <p:sp>
        <p:nvSpPr>
          <p:cNvPr id="4209" name="Line 113"/>
          <p:cNvSpPr>
            <a:spLocks noChangeShapeType="1"/>
          </p:cNvSpPr>
          <p:nvPr/>
        </p:nvSpPr>
        <p:spPr bwMode="gray">
          <a:xfrm flipV="1">
            <a:off x="0" y="6072188"/>
            <a:ext cx="9144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 sz="1662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gray">
          <a:xfrm>
            <a:off x="0" y="1649413"/>
            <a:ext cx="9144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 sz="1662"/>
          </a:p>
        </p:txBody>
      </p:sp>
      <p:pic>
        <p:nvPicPr>
          <p:cNvPr id="46" name="Picture 244" descr="Untitled-1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2245588" y="1665289"/>
            <a:ext cx="4676812" cy="4389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1576466"/>
      </p:ext>
    </p:extLst>
  </p:cSld>
  <p:clrMapOvr>
    <a:masterClrMapping/>
  </p:clrMapOvr>
  <p:transition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>
          <a:xfrm>
            <a:off x="317989" y="6578601"/>
            <a:ext cx="1333698" cy="11355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05744D1-D854-4F67-9BE5-F18A6EC53CDA}" type="slidenum">
              <a:rPr lang="en-GB"/>
              <a:pPr/>
              <a:t>‹#›</a:t>
            </a:fld>
            <a:r>
              <a:rPr lang="en-GB" dirty="0"/>
              <a:t>    </a:t>
            </a:r>
            <a:r>
              <a:rPr lang="en-GB" b="0" dirty="0"/>
              <a:t>© 201</a:t>
            </a:r>
            <a:r>
              <a:rPr lang="pl-PL" b="0" dirty="0"/>
              <a:t>5</a:t>
            </a:r>
            <a:r>
              <a:rPr lang="en-GB" b="0" dirty="0"/>
              <a:t> DEKRA        </a:t>
            </a:r>
          </a:p>
        </p:txBody>
      </p:sp>
    </p:spTree>
    <p:extLst>
      <p:ext uri="{BB962C8B-B14F-4D97-AF65-F5344CB8AC3E}">
        <p14:creationId xmlns:p14="http://schemas.microsoft.com/office/powerpoint/2010/main" val="880736724"/>
      </p:ext>
    </p:extLst>
  </p:cSld>
  <p:clrMapOvr>
    <a:masterClrMapping/>
  </p:clrMapOvr>
  <p:transition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435" y="4406901"/>
            <a:ext cx="7772400" cy="511358"/>
          </a:xfrm>
        </p:spPr>
        <p:txBody>
          <a:bodyPr anchor="t"/>
          <a:lstStyle>
            <a:lvl1pPr algn="l">
              <a:defRPr sz="3692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1846"/>
            </a:lvl1pPr>
            <a:lvl2pPr marL="422041" indent="0">
              <a:buNone/>
              <a:defRPr sz="1662"/>
            </a:lvl2pPr>
            <a:lvl3pPr marL="844083" indent="0">
              <a:buNone/>
              <a:defRPr sz="1477"/>
            </a:lvl3pPr>
            <a:lvl4pPr marL="1266124" indent="0">
              <a:buNone/>
              <a:defRPr sz="1292"/>
            </a:lvl4pPr>
            <a:lvl5pPr marL="1688165" indent="0">
              <a:buNone/>
              <a:defRPr sz="1292"/>
            </a:lvl5pPr>
            <a:lvl6pPr marL="2110207" indent="0">
              <a:buNone/>
              <a:defRPr sz="1292"/>
            </a:lvl6pPr>
            <a:lvl7pPr marL="2532248" indent="0">
              <a:buNone/>
              <a:defRPr sz="1292"/>
            </a:lvl7pPr>
            <a:lvl8pPr marL="2954289" indent="0">
              <a:buNone/>
              <a:defRPr sz="1292"/>
            </a:lvl8pPr>
            <a:lvl9pPr marL="3376331" indent="0">
              <a:buNone/>
              <a:defRPr sz="1292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>
          <a:xfrm>
            <a:off x="317989" y="6578601"/>
            <a:ext cx="1333698" cy="11355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88E13FD-D128-4200-A2ED-6DC4B5B7D7EF}" type="slidenum">
              <a:rPr lang="en-GB"/>
              <a:pPr/>
              <a:t>‹#›</a:t>
            </a:fld>
            <a:r>
              <a:rPr lang="en-GB" dirty="0"/>
              <a:t>    </a:t>
            </a:r>
            <a:r>
              <a:rPr lang="en-GB" b="0" dirty="0"/>
              <a:t>© 201</a:t>
            </a:r>
            <a:r>
              <a:rPr lang="pl-PL" b="0" dirty="0"/>
              <a:t>5</a:t>
            </a:r>
            <a:r>
              <a:rPr lang="en-GB" b="0" dirty="0"/>
              <a:t> DEKRA        </a:t>
            </a:r>
          </a:p>
        </p:txBody>
      </p:sp>
    </p:spTree>
    <p:extLst>
      <p:ext uri="{BB962C8B-B14F-4D97-AF65-F5344CB8AC3E}">
        <p14:creationId xmlns:p14="http://schemas.microsoft.com/office/powerpoint/2010/main" val="1430327897"/>
      </p:ext>
    </p:extLst>
  </p:cSld>
  <p:clrMapOvr>
    <a:masterClrMapping/>
  </p:clrMapOvr>
  <p:transition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317989" y="1665288"/>
            <a:ext cx="2721219" cy="4392612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3179884" y="1665288"/>
            <a:ext cx="2721220" cy="4392612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0"/>
          </p:nvPr>
        </p:nvSpPr>
        <p:spPr>
          <a:xfrm>
            <a:off x="317989" y="6578601"/>
            <a:ext cx="1333698" cy="11355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B98E153E-D641-46F1-806A-A51BE5F07B9F}" type="slidenum">
              <a:rPr lang="en-GB"/>
              <a:pPr/>
              <a:t>‹#›</a:t>
            </a:fld>
            <a:r>
              <a:rPr lang="en-GB" dirty="0"/>
              <a:t>    </a:t>
            </a:r>
            <a:r>
              <a:rPr lang="en-GB" b="0" dirty="0"/>
              <a:t>© 201</a:t>
            </a:r>
            <a:r>
              <a:rPr lang="pl-PL" b="0" dirty="0"/>
              <a:t>5</a:t>
            </a:r>
            <a:r>
              <a:rPr lang="en-GB" b="0" dirty="0"/>
              <a:t> DEKRA        </a:t>
            </a:r>
          </a:p>
        </p:txBody>
      </p:sp>
    </p:spTree>
    <p:extLst>
      <p:ext uri="{BB962C8B-B14F-4D97-AF65-F5344CB8AC3E}">
        <p14:creationId xmlns:p14="http://schemas.microsoft.com/office/powerpoint/2010/main" val="4274699931"/>
      </p:ext>
    </p:extLst>
  </p:cSld>
  <p:clrMapOvr>
    <a:masterClrMapping/>
  </p:clrMapOvr>
  <p:transition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692762"/>
            <a:ext cx="8229600" cy="306751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270" y="1535113"/>
            <a:ext cx="4041531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270" y="2174875"/>
            <a:ext cx="4041531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0"/>
          </p:nvPr>
        </p:nvSpPr>
        <p:spPr>
          <a:xfrm>
            <a:off x="317989" y="6578601"/>
            <a:ext cx="1333698" cy="11355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2954D235-BB99-43B2-8497-36BA100C6DB0}" type="slidenum">
              <a:rPr lang="en-GB"/>
              <a:pPr/>
              <a:t>‹#›</a:t>
            </a:fld>
            <a:r>
              <a:rPr lang="en-GB" dirty="0"/>
              <a:t>    </a:t>
            </a:r>
            <a:r>
              <a:rPr lang="en-GB" b="0" dirty="0"/>
              <a:t>© 201</a:t>
            </a:r>
            <a:r>
              <a:rPr lang="pl-PL" b="0" dirty="0"/>
              <a:t>5</a:t>
            </a:r>
            <a:r>
              <a:rPr lang="en-GB" b="0" dirty="0"/>
              <a:t> DEKRA        </a:t>
            </a:r>
          </a:p>
        </p:txBody>
      </p:sp>
    </p:spTree>
    <p:extLst>
      <p:ext uri="{BB962C8B-B14F-4D97-AF65-F5344CB8AC3E}">
        <p14:creationId xmlns:p14="http://schemas.microsoft.com/office/powerpoint/2010/main" val="3693307802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317993" y="1665288"/>
            <a:ext cx="2721219" cy="4392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3179884" y="1665288"/>
            <a:ext cx="2721220" cy="4392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0"/>
          </p:nvPr>
        </p:nvSpPr>
        <p:spPr>
          <a:xfrm>
            <a:off x="317989" y="6578601"/>
            <a:ext cx="1333698" cy="11355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587FEAE8-36C1-4851-ADD4-D6BDA649C087}" type="slidenum">
              <a:rPr lang="en-GB"/>
              <a:pPr/>
              <a:t>‹#›</a:t>
            </a:fld>
            <a:r>
              <a:rPr lang="en-GB" dirty="0"/>
              <a:t>    </a:t>
            </a:r>
            <a:r>
              <a:rPr lang="en-GB" b="0" dirty="0"/>
              <a:t>© 201</a:t>
            </a:r>
            <a:r>
              <a:rPr lang="pl-PL" b="0" dirty="0"/>
              <a:t>5</a:t>
            </a:r>
            <a:r>
              <a:rPr lang="en-GB" b="0" dirty="0"/>
              <a:t> DEKRA        </a:t>
            </a:r>
          </a:p>
        </p:txBody>
      </p:sp>
    </p:spTree>
    <p:extLst>
      <p:ext uri="{BB962C8B-B14F-4D97-AF65-F5344CB8AC3E}">
        <p14:creationId xmlns:p14="http://schemas.microsoft.com/office/powerpoint/2010/main" val="1975575906"/>
      </p:ext>
    </p:extLst>
  </p:cSld>
  <p:clrMapOvr>
    <a:masterClrMapping/>
  </p:clrMapOvr>
  <p:transition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/>
          <p:cNvSpPr>
            <a:spLocks noGrp="1"/>
          </p:cNvSpPr>
          <p:nvPr>
            <p:ph type="ftr" sz="quarter" idx="10"/>
          </p:nvPr>
        </p:nvSpPr>
        <p:spPr>
          <a:xfrm>
            <a:off x="317989" y="6578601"/>
            <a:ext cx="1333698" cy="11355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87A50235-270C-4DD1-8BB0-D6ED534C8260}" type="slidenum">
              <a:rPr lang="en-GB"/>
              <a:pPr/>
              <a:t>‹#›</a:t>
            </a:fld>
            <a:r>
              <a:rPr lang="en-GB" dirty="0"/>
              <a:t>    </a:t>
            </a:r>
            <a:r>
              <a:rPr lang="en-GB" b="0" dirty="0"/>
              <a:t>© 201</a:t>
            </a:r>
            <a:r>
              <a:rPr lang="pl-PL" b="0" dirty="0"/>
              <a:t>5</a:t>
            </a:r>
            <a:r>
              <a:rPr lang="en-GB" b="0" dirty="0"/>
              <a:t> DEKRA        </a:t>
            </a:r>
          </a:p>
        </p:txBody>
      </p:sp>
    </p:spTree>
    <p:extLst>
      <p:ext uri="{BB962C8B-B14F-4D97-AF65-F5344CB8AC3E}">
        <p14:creationId xmlns:p14="http://schemas.microsoft.com/office/powerpoint/2010/main" val="2317523850"/>
      </p:ext>
    </p:extLst>
  </p:cSld>
  <p:clrMapOvr>
    <a:masterClrMapping/>
  </p:clrMapOvr>
  <p:transition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79453"/>
            <a:ext cx="3008435" cy="255647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538" y="273051"/>
            <a:ext cx="5111262" cy="5853113"/>
          </a:xfrm>
        </p:spPr>
        <p:txBody>
          <a:bodyPr/>
          <a:lstStyle>
            <a:lvl1pPr>
              <a:defRPr sz="2954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435" cy="4691063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0"/>
          </p:nvPr>
        </p:nvSpPr>
        <p:spPr>
          <a:xfrm>
            <a:off x="317989" y="6578601"/>
            <a:ext cx="1333698" cy="11355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54E88553-4360-42DA-BD2B-551B3BC35720}" type="slidenum">
              <a:rPr lang="en-GB"/>
              <a:pPr/>
              <a:t>‹#›</a:t>
            </a:fld>
            <a:r>
              <a:rPr lang="en-GB" dirty="0"/>
              <a:t>    </a:t>
            </a:r>
            <a:r>
              <a:rPr lang="en-GB" b="0" dirty="0"/>
              <a:t>© 201</a:t>
            </a:r>
            <a:r>
              <a:rPr lang="pl-PL" b="0" dirty="0"/>
              <a:t>5</a:t>
            </a:r>
            <a:r>
              <a:rPr lang="en-GB" b="0" dirty="0"/>
              <a:t> DEKRA        </a:t>
            </a:r>
          </a:p>
        </p:txBody>
      </p:sp>
    </p:spTree>
    <p:extLst>
      <p:ext uri="{BB962C8B-B14F-4D97-AF65-F5344CB8AC3E}">
        <p14:creationId xmlns:p14="http://schemas.microsoft.com/office/powerpoint/2010/main" val="2243708345"/>
      </p:ext>
    </p:extLst>
  </p:cSld>
  <p:clrMapOvr>
    <a:masterClrMapping/>
  </p:clrMapOvr>
  <p:transition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166" y="5111691"/>
            <a:ext cx="5486400" cy="255647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2954"/>
            </a:lvl1pPr>
            <a:lvl2pPr marL="422041" indent="0">
              <a:buNone/>
              <a:defRPr sz="2585"/>
            </a:lvl2pPr>
            <a:lvl3pPr marL="844083" indent="0">
              <a:buNone/>
              <a:defRPr sz="2215"/>
            </a:lvl3pPr>
            <a:lvl4pPr marL="1266124" indent="0">
              <a:buNone/>
              <a:defRPr sz="1846"/>
            </a:lvl4pPr>
            <a:lvl5pPr marL="1688165" indent="0">
              <a:buNone/>
              <a:defRPr sz="1846"/>
            </a:lvl5pPr>
            <a:lvl6pPr marL="2110207" indent="0">
              <a:buNone/>
              <a:defRPr sz="1846"/>
            </a:lvl6pPr>
            <a:lvl7pPr marL="2532248" indent="0">
              <a:buNone/>
              <a:defRPr sz="1846"/>
            </a:lvl7pPr>
            <a:lvl8pPr marL="2954289" indent="0">
              <a:buNone/>
              <a:defRPr sz="1846"/>
            </a:lvl8pPr>
            <a:lvl9pPr marL="3376331" indent="0">
              <a:buNone/>
              <a:defRPr sz="1846"/>
            </a:lvl9pPr>
          </a:lstStyle>
          <a:p>
            <a:r>
              <a:rPr lang="pl-PL"/>
              <a:t>Kliknij ikonę, aby dodać obraz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0"/>
          </p:nvPr>
        </p:nvSpPr>
        <p:spPr>
          <a:xfrm>
            <a:off x="317989" y="6578601"/>
            <a:ext cx="1333698" cy="11355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8759CE1-5608-4E59-8937-5E54F7E54E74}" type="slidenum">
              <a:rPr lang="en-GB"/>
              <a:pPr/>
              <a:t>‹#›</a:t>
            </a:fld>
            <a:r>
              <a:rPr lang="en-GB" dirty="0"/>
              <a:t>    </a:t>
            </a:r>
            <a:r>
              <a:rPr lang="en-GB" b="0" dirty="0"/>
              <a:t>© 201</a:t>
            </a:r>
            <a:r>
              <a:rPr lang="pl-PL" b="0" dirty="0"/>
              <a:t>5</a:t>
            </a:r>
            <a:r>
              <a:rPr lang="en-GB" b="0" dirty="0"/>
              <a:t> DEKRA        </a:t>
            </a:r>
          </a:p>
        </p:txBody>
      </p:sp>
    </p:spTree>
    <p:extLst>
      <p:ext uri="{BB962C8B-B14F-4D97-AF65-F5344CB8AC3E}">
        <p14:creationId xmlns:p14="http://schemas.microsoft.com/office/powerpoint/2010/main" val="3727273575"/>
      </p:ext>
    </p:extLst>
  </p:cSld>
  <p:clrMapOvr>
    <a:masterClrMapping/>
  </p:clrMapOvr>
  <p:transition>
    <p:fad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>
          <a:xfrm>
            <a:off x="317989" y="6578601"/>
            <a:ext cx="1333698" cy="11355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BD5B7223-ABF1-4694-9D3E-53E0E15EF322}" type="slidenum">
              <a:rPr lang="en-GB"/>
              <a:pPr/>
              <a:t>‹#›</a:t>
            </a:fld>
            <a:r>
              <a:rPr lang="en-GB" dirty="0"/>
              <a:t>    </a:t>
            </a:r>
            <a:r>
              <a:rPr lang="en-GB" b="0" dirty="0"/>
              <a:t>© 201</a:t>
            </a:r>
            <a:r>
              <a:rPr lang="pl-PL" b="0" dirty="0"/>
              <a:t>5</a:t>
            </a:r>
            <a:r>
              <a:rPr lang="en-GB" b="0" dirty="0"/>
              <a:t> DEKRA        </a:t>
            </a:r>
          </a:p>
        </p:txBody>
      </p:sp>
    </p:spTree>
    <p:extLst>
      <p:ext uri="{BB962C8B-B14F-4D97-AF65-F5344CB8AC3E}">
        <p14:creationId xmlns:p14="http://schemas.microsoft.com/office/powerpoint/2010/main" val="2404314138"/>
      </p:ext>
    </p:extLst>
  </p:cSld>
  <p:clrMapOvr>
    <a:masterClrMapping/>
  </p:clrMapOvr>
  <p:transition>
    <p:fad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5050205" y="701676"/>
            <a:ext cx="306751" cy="53562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317990" y="701676"/>
            <a:ext cx="4047392" cy="53562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>
          <a:xfrm>
            <a:off x="317989" y="6578601"/>
            <a:ext cx="1333698" cy="11355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8DF26EED-30FA-45C2-82F7-12FA9AD0B152}" type="slidenum">
              <a:rPr lang="en-GB"/>
              <a:pPr/>
              <a:t>‹#›</a:t>
            </a:fld>
            <a:r>
              <a:rPr lang="en-GB" dirty="0"/>
              <a:t>    </a:t>
            </a:r>
            <a:r>
              <a:rPr lang="en-GB" b="0" dirty="0"/>
              <a:t>© 201</a:t>
            </a:r>
            <a:r>
              <a:rPr lang="pl-PL" b="0" dirty="0"/>
              <a:t>5</a:t>
            </a:r>
            <a:r>
              <a:rPr lang="en-GB" b="0" dirty="0"/>
              <a:t> DEKRA        </a:t>
            </a:r>
          </a:p>
        </p:txBody>
      </p:sp>
    </p:spTree>
    <p:extLst>
      <p:ext uri="{BB962C8B-B14F-4D97-AF65-F5344CB8AC3E}">
        <p14:creationId xmlns:p14="http://schemas.microsoft.com/office/powerpoint/2010/main" val="4020705093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679946"/>
            <a:ext cx="8229600" cy="332399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274" y="1535113"/>
            <a:ext cx="40415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274" y="2174875"/>
            <a:ext cx="40415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4" y="881106"/>
            <a:ext cx="3008435" cy="5539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538" y="273059"/>
            <a:ext cx="51112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4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166" y="5090347"/>
            <a:ext cx="5486400" cy="27699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/>
              <a:t>Kliknij ikonę, aby dodać obraz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pl-PL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image" Target="../media/image6.jpeg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2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5" Type="http://schemas.openxmlformats.org/officeDocument/2006/relationships/image" Target="../media/image8.jpeg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7" descr="schatten 2"/>
          <p:cNvPicPr>
            <a:picLocks noChangeAspect="1" noChangeArrowheads="1"/>
          </p:cNvPicPr>
          <p:nvPr/>
        </p:nvPicPr>
        <p:blipFill>
          <a:blip r:embed="rId14"/>
          <a:srcRect b="1076"/>
          <a:stretch>
            <a:fillRect/>
          </a:stretch>
        </p:blipFill>
        <p:spPr bwMode="gray">
          <a:xfrm>
            <a:off x="92320" y="6353175"/>
            <a:ext cx="8704385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78" descr="schatten 2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gray">
          <a:xfrm>
            <a:off x="92320" y="1085853"/>
            <a:ext cx="870438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74" name="Rectangle 50"/>
          <p:cNvSpPr>
            <a:spLocks noChangeArrowheads="1"/>
          </p:cNvSpPr>
          <p:nvPr/>
        </p:nvSpPr>
        <p:spPr bwMode="gray">
          <a:xfrm>
            <a:off x="0" y="1376366"/>
            <a:ext cx="92320" cy="4968875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  <a:buClr>
                <a:schemeClr val="tx2"/>
              </a:buClr>
              <a:buFont typeface="Arial" charset="0"/>
              <a:buNone/>
              <a:defRPr/>
            </a:pPr>
            <a:endParaRPr lang="pl-PL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gray">
          <a:xfrm>
            <a:off x="0" y="6351588"/>
            <a:ext cx="92320" cy="506412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  <a:buClr>
                <a:schemeClr val="tx2"/>
              </a:buClr>
              <a:buFont typeface="Arial" charset="0"/>
              <a:buNone/>
              <a:defRPr/>
            </a:pPr>
            <a:endParaRPr lang="pl-PL"/>
          </a:p>
        </p:txBody>
      </p:sp>
      <p:sp>
        <p:nvSpPr>
          <p:cNvPr id="1100" name="Line 76"/>
          <p:cNvSpPr>
            <a:spLocks noChangeShapeType="1"/>
          </p:cNvSpPr>
          <p:nvPr/>
        </p:nvSpPr>
        <p:spPr bwMode="gray">
          <a:xfrm flipV="1">
            <a:off x="0" y="6357938"/>
            <a:ext cx="9144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tx2"/>
              </a:buClr>
              <a:buFont typeface="Arial" charset="0"/>
              <a:buNone/>
              <a:defRPr/>
            </a:pPr>
            <a:endParaRPr lang="pl-PL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gray">
          <a:xfrm>
            <a:off x="0" y="0"/>
            <a:ext cx="92320" cy="136525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  <a:buClr>
                <a:schemeClr val="tx2"/>
              </a:buClr>
              <a:buFont typeface="Arial" charset="0"/>
              <a:buNone/>
              <a:defRPr/>
            </a:pPr>
            <a:endParaRPr lang="pl-PL"/>
          </a:p>
        </p:txBody>
      </p:sp>
      <p:sp>
        <p:nvSpPr>
          <p:cNvPr id="1032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317991" y="700091"/>
            <a:ext cx="5583115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pl-PL"/>
              <a:t>Kliknij, aby edytować styl</a:t>
            </a:r>
            <a:endParaRPr lang="en-GB"/>
          </a:p>
        </p:txBody>
      </p:sp>
      <p:sp>
        <p:nvSpPr>
          <p:cNvPr id="1033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317991" y="1665288"/>
            <a:ext cx="5583115" cy="439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7989" y="6578603"/>
            <a:ext cx="6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spcBef>
                <a:spcPct val="0"/>
              </a:spcBef>
              <a:buClrTx/>
              <a:buFontTx/>
              <a:buNone/>
              <a:defRPr sz="800" b="1" smtClean="0">
                <a:solidFill>
                  <a:schemeClr val="bg2"/>
                </a:solidFill>
              </a:defRPr>
            </a:lvl1pPr>
          </a:lstStyle>
          <a:p>
            <a:endParaRPr lang="pl-PL"/>
          </a:p>
        </p:txBody>
      </p:sp>
      <p:grpSp>
        <p:nvGrpSpPr>
          <p:cNvPr id="2" name="Group 69"/>
          <p:cNvGrpSpPr>
            <a:grpSpLocks/>
          </p:cNvGrpSpPr>
          <p:nvPr/>
        </p:nvGrpSpPr>
        <p:grpSpPr bwMode="auto">
          <a:xfrm>
            <a:off x="-48358" y="-41275"/>
            <a:ext cx="9240716" cy="6938963"/>
            <a:chOff x="-33" y="-26"/>
            <a:chExt cx="6306" cy="4371"/>
          </a:xfrm>
        </p:grpSpPr>
        <p:grpSp>
          <p:nvGrpSpPr>
            <p:cNvPr id="1038" name="Group 51"/>
            <p:cNvGrpSpPr>
              <a:grpSpLocks/>
            </p:cNvGrpSpPr>
            <p:nvPr userDrawn="1"/>
          </p:nvGrpSpPr>
          <p:grpSpPr bwMode="auto">
            <a:xfrm>
              <a:off x="217" y="-26"/>
              <a:ext cx="5806" cy="11"/>
              <a:chOff x="217" y="-26"/>
              <a:chExt cx="5806" cy="11"/>
            </a:xfrm>
          </p:grpSpPr>
          <p:sp>
            <p:nvSpPr>
              <p:cNvPr id="1045" name="Line 21"/>
              <p:cNvSpPr>
                <a:spLocks noChangeShapeType="1"/>
              </p:cNvSpPr>
              <p:nvPr userDrawn="1"/>
            </p:nvSpPr>
            <p:spPr bwMode="gray">
              <a:xfrm>
                <a:off x="217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pPr>
                  <a:spcBef>
                    <a:spcPct val="20000"/>
                  </a:spcBef>
                  <a:buClr>
                    <a:schemeClr val="tx2"/>
                  </a:buClr>
                  <a:buFont typeface="Arial" charset="0"/>
                  <a:buNone/>
                  <a:defRPr/>
                </a:pPr>
                <a:endParaRPr lang="pl-PL"/>
              </a:p>
            </p:txBody>
          </p:sp>
          <p:sp>
            <p:nvSpPr>
              <p:cNvPr id="1046" name="Line 22"/>
              <p:cNvSpPr>
                <a:spLocks noChangeShapeType="1"/>
              </p:cNvSpPr>
              <p:nvPr userDrawn="1"/>
            </p:nvSpPr>
            <p:spPr bwMode="gray">
              <a:xfrm>
                <a:off x="2031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pPr>
                  <a:spcBef>
                    <a:spcPct val="20000"/>
                  </a:spcBef>
                  <a:buClr>
                    <a:schemeClr val="tx2"/>
                  </a:buClr>
                  <a:buFont typeface="Arial" charset="0"/>
                  <a:buNone/>
                  <a:defRPr/>
                </a:pPr>
                <a:endParaRPr lang="pl-PL"/>
              </a:p>
            </p:txBody>
          </p:sp>
          <p:sp>
            <p:nvSpPr>
              <p:cNvPr id="1047" name="Line 23"/>
              <p:cNvSpPr>
                <a:spLocks noChangeShapeType="1"/>
              </p:cNvSpPr>
              <p:nvPr userDrawn="1"/>
            </p:nvSpPr>
            <p:spPr bwMode="gray">
              <a:xfrm>
                <a:off x="2212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pPr>
                  <a:spcBef>
                    <a:spcPct val="20000"/>
                  </a:spcBef>
                  <a:buClr>
                    <a:schemeClr val="tx2"/>
                  </a:buClr>
                  <a:buFont typeface="Arial" charset="0"/>
                  <a:buNone/>
                  <a:defRPr/>
                </a:pPr>
                <a:endParaRPr lang="pl-PL"/>
              </a:p>
            </p:txBody>
          </p:sp>
          <p:sp>
            <p:nvSpPr>
              <p:cNvPr id="1048" name="Line 24"/>
              <p:cNvSpPr>
                <a:spLocks noChangeShapeType="1"/>
              </p:cNvSpPr>
              <p:nvPr userDrawn="1"/>
            </p:nvSpPr>
            <p:spPr bwMode="gray">
              <a:xfrm>
                <a:off x="3029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pPr>
                  <a:spcBef>
                    <a:spcPct val="20000"/>
                  </a:spcBef>
                  <a:buClr>
                    <a:schemeClr val="tx2"/>
                  </a:buClr>
                  <a:buFont typeface="Arial" charset="0"/>
                  <a:buNone/>
                  <a:defRPr/>
                </a:pPr>
                <a:endParaRPr lang="pl-PL"/>
              </a:p>
            </p:txBody>
          </p:sp>
          <p:sp>
            <p:nvSpPr>
              <p:cNvPr id="1049" name="Line 25"/>
              <p:cNvSpPr>
                <a:spLocks noChangeShapeType="1"/>
              </p:cNvSpPr>
              <p:nvPr userDrawn="1"/>
            </p:nvSpPr>
            <p:spPr bwMode="gray">
              <a:xfrm>
                <a:off x="3210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pPr>
                  <a:spcBef>
                    <a:spcPct val="20000"/>
                  </a:spcBef>
                  <a:buClr>
                    <a:schemeClr val="tx2"/>
                  </a:buClr>
                  <a:buFont typeface="Arial" charset="0"/>
                  <a:buNone/>
                  <a:defRPr/>
                </a:pPr>
                <a:endParaRPr lang="pl-PL"/>
              </a:p>
            </p:txBody>
          </p:sp>
          <p:sp>
            <p:nvSpPr>
              <p:cNvPr id="1050" name="Line 26"/>
              <p:cNvSpPr>
                <a:spLocks noChangeShapeType="1"/>
              </p:cNvSpPr>
              <p:nvPr userDrawn="1"/>
            </p:nvSpPr>
            <p:spPr bwMode="gray">
              <a:xfrm>
                <a:off x="4027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pPr>
                  <a:spcBef>
                    <a:spcPct val="20000"/>
                  </a:spcBef>
                  <a:buClr>
                    <a:schemeClr val="tx2"/>
                  </a:buClr>
                  <a:buFont typeface="Arial" charset="0"/>
                  <a:buNone/>
                  <a:defRPr/>
                </a:pPr>
                <a:endParaRPr lang="pl-PL"/>
              </a:p>
            </p:txBody>
          </p:sp>
          <p:sp>
            <p:nvSpPr>
              <p:cNvPr id="1051" name="Line 27"/>
              <p:cNvSpPr>
                <a:spLocks noChangeShapeType="1"/>
              </p:cNvSpPr>
              <p:nvPr userDrawn="1"/>
            </p:nvSpPr>
            <p:spPr bwMode="gray">
              <a:xfrm>
                <a:off x="4208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pPr>
                  <a:spcBef>
                    <a:spcPct val="20000"/>
                  </a:spcBef>
                  <a:buClr>
                    <a:schemeClr val="tx2"/>
                  </a:buClr>
                  <a:buFont typeface="Arial" charset="0"/>
                  <a:buNone/>
                  <a:defRPr/>
                </a:pPr>
                <a:endParaRPr lang="pl-PL"/>
              </a:p>
            </p:txBody>
          </p:sp>
          <p:sp>
            <p:nvSpPr>
              <p:cNvPr id="1052" name="Line 28"/>
              <p:cNvSpPr>
                <a:spLocks noChangeShapeType="1"/>
              </p:cNvSpPr>
              <p:nvPr userDrawn="1"/>
            </p:nvSpPr>
            <p:spPr bwMode="gray">
              <a:xfrm>
                <a:off x="6023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pPr>
                  <a:spcBef>
                    <a:spcPct val="20000"/>
                  </a:spcBef>
                  <a:buClr>
                    <a:schemeClr val="tx2"/>
                  </a:buClr>
                  <a:buFont typeface="Arial" charset="0"/>
                  <a:buNone/>
                  <a:defRPr/>
                </a:pPr>
                <a:endParaRPr lang="pl-PL"/>
              </a:p>
            </p:txBody>
          </p:sp>
        </p:grpSp>
        <p:grpSp>
          <p:nvGrpSpPr>
            <p:cNvPr id="1039" name="Group 61"/>
            <p:cNvGrpSpPr>
              <a:grpSpLocks/>
            </p:cNvGrpSpPr>
            <p:nvPr userDrawn="1"/>
          </p:nvGrpSpPr>
          <p:grpSpPr bwMode="auto">
            <a:xfrm>
              <a:off x="6262" y="867"/>
              <a:ext cx="11" cy="3130"/>
              <a:chOff x="6268" y="867"/>
              <a:chExt cx="11" cy="3130"/>
            </a:xfrm>
          </p:grpSpPr>
          <p:sp>
            <p:nvSpPr>
              <p:cNvPr id="1059" name="Line 35"/>
              <p:cNvSpPr>
                <a:spLocks noChangeShapeType="1"/>
              </p:cNvSpPr>
              <p:nvPr userDrawn="1"/>
            </p:nvSpPr>
            <p:spPr bwMode="gray">
              <a:xfrm rot="5400000">
                <a:off x="6274" y="3810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pPr>
                  <a:spcBef>
                    <a:spcPct val="20000"/>
                  </a:spcBef>
                  <a:buClr>
                    <a:schemeClr val="tx2"/>
                  </a:buClr>
                  <a:buFont typeface="Arial" charset="0"/>
                  <a:buNone/>
                  <a:defRPr/>
                </a:pPr>
                <a:endParaRPr lang="pl-PL"/>
              </a:p>
            </p:txBody>
          </p:sp>
          <p:sp>
            <p:nvSpPr>
              <p:cNvPr id="1060" name="Line 36"/>
              <p:cNvSpPr>
                <a:spLocks noChangeShapeType="1"/>
              </p:cNvSpPr>
              <p:nvPr userDrawn="1"/>
            </p:nvSpPr>
            <p:spPr bwMode="gray">
              <a:xfrm rot="5400000">
                <a:off x="6274" y="3991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pPr>
                  <a:spcBef>
                    <a:spcPct val="20000"/>
                  </a:spcBef>
                  <a:buClr>
                    <a:schemeClr val="tx2"/>
                  </a:buClr>
                  <a:buFont typeface="Arial" charset="0"/>
                  <a:buNone/>
                  <a:defRPr/>
                </a:pPr>
                <a:endParaRPr lang="pl-PL"/>
              </a:p>
            </p:txBody>
          </p:sp>
          <p:sp>
            <p:nvSpPr>
              <p:cNvPr id="1061" name="Line 37"/>
              <p:cNvSpPr>
                <a:spLocks noChangeShapeType="1"/>
              </p:cNvSpPr>
              <p:nvPr userDrawn="1"/>
            </p:nvSpPr>
            <p:spPr bwMode="gray">
              <a:xfrm rot="5400000">
                <a:off x="6274" y="2517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pPr>
                  <a:spcBef>
                    <a:spcPct val="20000"/>
                  </a:spcBef>
                  <a:buClr>
                    <a:schemeClr val="tx2"/>
                  </a:buClr>
                  <a:buFont typeface="Arial" charset="0"/>
                  <a:buNone/>
                  <a:defRPr/>
                </a:pPr>
                <a:endParaRPr lang="pl-PL"/>
              </a:p>
            </p:txBody>
          </p:sp>
          <p:sp>
            <p:nvSpPr>
              <p:cNvPr id="1062" name="Line 38"/>
              <p:cNvSpPr>
                <a:spLocks noChangeShapeType="1"/>
              </p:cNvSpPr>
              <p:nvPr userDrawn="1"/>
            </p:nvSpPr>
            <p:spPr bwMode="gray">
              <a:xfrm rot="5400000">
                <a:off x="6274" y="2335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pPr>
                  <a:spcBef>
                    <a:spcPct val="20000"/>
                  </a:spcBef>
                  <a:buClr>
                    <a:schemeClr val="tx2"/>
                  </a:buClr>
                  <a:buFont typeface="Arial" charset="0"/>
                  <a:buNone/>
                  <a:defRPr/>
                </a:pPr>
                <a:endParaRPr lang="pl-PL"/>
              </a:p>
            </p:txBody>
          </p:sp>
          <p:sp>
            <p:nvSpPr>
              <p:cNvPr id="1063" name="Line 39"/>
              <p:cNvSpPr>
                <a:spLocks noChangeShapeType="1"/>
              </p:cNvSpPr>
              <p:nvPr userDrawn="1"/>
            </p:nvSpPr>
            <p:spPr bwMode="gray">
              <a:xfrm rot="5400000">
                <a:off x="6274" y="1043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pPr>
                  <a:spcBef>
                    <a:spcPct val="20000"/>
                  </a:spcBef>
                  <a:buClr>
                    <a:schemeClr val="tx2"/>
                  </a:buClr>
                  <a:buFont typeface="Arial" charset="0"/>
                  <a:buNone/>
                  <a:defRPr/>
                </a:pPr>
                <a:endParaRPr lang="pl-PL"/>
              </a:p>
            </p:txBody>
          </p:sp>
          <p:sp>
            <p:nvSpPr>
              <p:cNvPr id="1064" name="Line 40"/>
              <p:cNvSpPr>
                <a:spLocks noChangeShapeType="1"/>
              </p:cNvSpPr>
              <p:nvPr userDrawn="1"/>
            </p:nvSpPr>
            <p:spPr bwMode="gray">
              <a:xfrm rot="5400000">
                <a:off x="6274" y="861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pPr>
                  <a:spcBef>
                    <a:spcPct val="20000"/>
                  </a:spcBef>
                  <a:buClr>
                    <a:schemeClr val="tx2"/>
                  </a:buClr>
                  <a:buFont typeface="Arial" charset="0"/>
                  <a:buNone/>
                  <a:defRPr/>
                </a:pPr>
                <a:endParaRPr lang="pl-PL"/>
              </a:p>
            </p:txBody>
          </p:sp>
        </p:grpSp>
        <p:grpSp>
          <p:nvGrpSpPr>
            <p:cNvPr id="1040" name="Group 52"/>
            <p:cNvGrpSpPr>
              <a:grpSpLocks/>
            </p:cNvGrpSpPr>
            <p:nvPr userDrawn="1"/>
          </p:nvGrpSpPr>
          <p:grpSpPr bwMode="auto">
            <a:xfrm>
              <a:off x="217" y="4334"/>
              <a:ext cx="5806" cy="11"/>
              <a:chOff x="217" y="-26"/>
              <a:chExt cx="5806" cy="11"/>
            </a:xfrm>
          </p:grpSpPr>
          <p:sp>
            <p:nvSpPr>
              <p:cNvPr id="1077" name="Line 53"/>
              <p:cNvSpPr>
                <a:spLocks noChangeShapeType="1"/>
              </p:cNvSpPr>
              <p:nvPr userDrawn="1"/>
            </p:nvSpPr>
            <p:spPr bwMode="gray">
              <a:xfrm>
                <a:off x="217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pPr>
                  <a:spcBef>
                    <a:spcPct val="20000"/>
                  </a:spcBef>
                  <a:buClr>
                    <a:schemeClr val="tx2"/>
                  </a:buClr>
                  <a:buFont typeface="Arial" charset="0"/>
                  <a:buNone/>
                  <a:defRPr/>
                </a:pPr>
                <a:endParaRPr lang="pl-PL"/>
              </a:p>
            </p:txBody>
          </p:sp>
          <p:sp>
            <p:nvSpPr>
              <p:cNvPr id="1078" name="Line 54"/>
              <p:cNvSpPr>
                <a:spLocks noChangeShapeType="1"/>
              </p:cNvSpPr>
              <p:nvPr userDrawn="1"/>
            </p:nvSpPr>
            <p:spPr bwMode="gray">
              <a:xfrm>
                <a:off x="2031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pPr>
                  <a:spcBef>
                    <a:spcPct val="20000"/>
                  </a:spcBef>
                  <a:buClr>
                    <a:schemeClr val="tx2"/>
                  </a:buClr>
                  <a:buFont typeface="Arial" charset="0"/>
                  <a:buNone/>
                  <a:defRPr/>
                </a:pPr>
                <a:endParaRPr lang="pl-PL"/>
              </a:p>
            </p:txBody>
          </p:sp>
          <p:sp>
            <p:nvSpPr>
              <p:cNvPr id="1079" name="Line 55"/>
              <p:cNvSpPr>
                <a:spLocks noChangeShapeType="1"/>
              </p:cNvSpPr>
              <p:nvPr userDrawn="1"/>
            </p:nvSpPr>
            <p:spPr bwMode="gray">
              <a:xfrm>
                <a:off x="2212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pPr>
                  <a:spcBef>
                    <a:spcPct val="20000"/>
                  </a:spcBef>
                  <a:buClr>
                    <a:schemeClr val="tx2"/>
                  </a:buClr>
                  <a:buFont typeface="Arial" charset="0"/>
                  <a:buNone/>
                  <a:defRPr/>
                </a:pPr>
                <a:endParaRPr lang="pl-PL"/>
              </a:p>
            </p:txBody>
          </p:sp>
          <p:sp>
            <p:nvSpPr>
              <p:cNvPr id="1080" name="Line 56"/>
              <p:cNvSpPr>
                <a:spLocks noChangeShapeType="1"/>
              </p:cNvSpPr>
              <p:nvPr userDrawn="1"/>
            </p:nvSpPr>
            <p:spPr bwMode="gray">
              <a:xfrm>
                <a:off x="3029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pPr>
                  <a:spcBef>
                    <a:spcPct val="20000"/>
                  </a:spcBef>
                  <a:buClr>
                    <a:schemeClr val="tx2"/>
                  </a:buClr>
                  <a:buFont typeface="Arial" charset="0"/>
                  <a:buNone/>
                  <a:defRPr/>
                </a:pPr>
                <a:endParaRPr lang="pl-PL"/>
              </a:p>
            </p:txBody>
          </p:sp>
          <p:sp>
            <p:nvSpPr>
              <p:cNvPr id="1081" name="Line 57"/>
              <p:cNvSpPr>
                <a:spLocks noChangeShapeType="1"/>
              </p:cNvSpPr>
              <p:nvPr userDrawn="1"/>
            </p:nvSpPr>
            <p:spPr bwMode="gray">
              <a:xfrm>
                <a:off x="3210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pPr>
                  <a:spcBef>
                    <a:spcPct val="20000"/>
                  </a:spcBef>
                  <a:buClr>
                    <a:schemeClr val="tx2"/>
                  </a:buClr>
                  <a:buFont typeface="Arial" charset="0"/>
                  <a:buNone/>
                  <a:defRPr/>
                </a:pPr>
                <a:endParaRPr lang="pl-PL"/>
              </a:p>
            </p:txBody>
          </p:sp>
          <p:sp>
            <p:nvSpPr>
              <p:cNvPr id="1082" name="Line 58"/>
              <p:cNvSpPr>
                <a:spLocks noChangeShapeType="1"/>
              </p:cNvSpPr>
              <p:nvPr userDrawn="1"/>
            </p:nvSpPr>
            <p:spPr bwMode="gray">
              <a:xfrm>
                <a:off x="4027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pPr>
                  <a:spcBef>
                    <a:spcPct val="20000"/>
                  </a:spcBef>
                  <a:buClr>
                    <a:schemeClr val="tx2"/>
                  </a:buClr>
                  <a:buFont typeface="Arial" charset="0"/>
                  <a:buNone/>
                  <a:defRPr/>
                </a:pPr>
                <a:endParaRPr lang="pl-PL"/>
              </a:p>
            </p:txBody>
          </p:sp>
          <p:sp>
            <p:nvSpPr>
              <p:cNvPr id="1083" name="Line 59"/>
              <p:cNvSpPr>
                <a:spLocks noChangeShapeType="1"/>
              </p:cNvSpPr>
              <p:nvPr userDrawn="1"/>
            </p:nvSpPr>
            <p:spPr bwMode="gray">
              <a:xfrm>
                <a:off x="4208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pPr>
                  <a:spcBef>
                    <a:spcPct val="20000"/>
                  </a:spcBef>
                  <a:buClr>
                    <a:schemeClr val="tx2"/>
                  </a:buClr>
                  <a:buFont typeface="Arial" charset="0"/>
                  <a:buNone/>
                  <a:defRPr/>
                </a:pPr>
                <a:endParaRPr lang="pl-PL"/>
              </a:p>
            </p:txBody>
          </p:sp>
          <p:sp>
            <p:nvSpPr>
              <p:cNvPr id="1084" name="Line 60"/>
              <p:cNvSpPr>
                <a:spLocks noChangeShapeType="1"/>
              </p:cNvSpPr>
              <p:nvPr userDrawn="1"/>
            </p:nvSpPr>
            <p:spPr bwMode="gray">
              <a:xfrm>
                <a:off x="6023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pPr>
                  <a:spcBef>
                    <a:spcPct val="20000"/>
                  </a:spcBef>
                  <a:buClr>
                    <a:schemeClr val="tx2"/>
                  </a:buClr>
                  <a:buFont typeface="Arial" charset="0"/>
                  <a:buNone/>
                  <a:defRPr/>
                </a:pPr>
                <a:endParaRPr lang="pl-PL"/>
              </a:p>
            </p:txBody>
          </p:sp>
        </p:grpSp>
        <p:grpSp>
          <p:nvGrpSpPr>
            <p:cNvPr id="1041" name="Group 62"/>
            <p:cNvGrpSpPr>
              <a:grpSpLocks/>
            </p:cNvGrpSpPr>
            <p:nvPr userDrawn="1"/>
          </p:nvGrpSpPr>
          <p:grpSpPr bwMode="auto">
            <a:xfrm>
              <a:off x="-33" y="867"/>
              <a:ext cx="11" cy="3130"/>
              <a:chOff x="6268" y="867"/>
              <a:chExt cx="11" cy="3130"/>
            </a:xfrm>
          </p:grpSpPr>
          <p:sp>
            <p:nvSpPr>
              <p:cNvPr id="1087" name="Line 63"/>
              <p:cNvSpPr>
                <a:spLocks noChangeShapeType="1"/>
              </p:cNvSpPr>
              <p:nvPr userDrawn="1"/>
            </p:nvSpPr>
            <p:spPr bwMode="gray">
              <a:xfrm rot="5400000">
                <a:off x="6274" y="3810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pPr>
                  <a:spcBef>
                    <a:spcPct val="20000"/>
                  </a:spcBef>
                  <a:buClr>
                    <a:schemeClr val="tx2"/>
                  </a:buClr>
                  <a:buFont typeface="Arial" charset="0"/>
                  <a:buNone/>
                  <a:defRPr/>
                </a:pPr>
                <a:endParaRPr lang="pl-PL"/>
              </a:p>
            </p:txBody>
          </p:sp>
          <p:sp>
            <p:nvSpPr>
              <p:cNvPr id="1088" name="Line 64"/>
              <p:cNvSpPr>
                <a:spLocks noChangeShapeType="1"/>
              </p:cNvSpPr>
              <p:nvPr userDrawn="1"/>
            </p:nvSpPr>
            <p:spPr bwMode="gray">
              <a:xfrm rot="5400000">
                <a:off x="6274" y="3991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pPr>
                  <a:spcBef>
                    <a:spcPct val="20000"/>
                  </a:spcBef>
                  <a:buClr>
                    <a:schemeClr val="tx2"/>
                  </a:buClr>
                  <a:buFont typeface="Arial" charset="0"/>
                  <a:buNone/>
                  <a:defRPr/>
                </a:pPr>
                <a:endParaRPr lang="pl-PL"/>
              </a:p>
            </p:txBody>
          </p:sp>
          <p:sp>
            <p:nvSpPr>
              <p:cNvPr id="1089" name="Line 65"/>
              <p:cNvSpPr>
                <a:spLocks noChangeShapeType="1"/>
              </p:cNvSpPr>
              <p:nvPr userDrawn="1"/>
            </p:nvSpPr>
            <p:spPr bwMode="gray">
              <a:xfrm rot="5400000">
                <a:off x="6274" y="2517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pPr>
                  <a:spcBef>
                    <a:spcPct val="20000"/>
                  </a:spcBef>
                  <a:buClr>
                    <a:schemeClr val="tx2"/>
                  </a:buClr>
                  <a:buFont typeface="Arial" charset="0"/>
                  <a:buNone/>
                  <a:defRPr/>
                </a:pPr>
                <a:endParaRPr lang="pl-PL"/>
              </a:p>
            </p:txBody>
          </p:sp>
          <p:sp>
            <p:nvSpPr>
              <p:cNvPr id="1090" name="Line 66"/>
              <p:cNvSpPr>
                <a:spLocks noChangeShapeType="1"/>
              </p:cNvSpPr>
              <p:nvPr userDrawn="1"/>
            </p:nvSpPr>
            <p:spPr bwMode="gray">
              <a:xfrm rot="5400000">
                <a:off x="6274" y="2335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pPr>
                  <a:spcBef>
                    <a:spcPct val="20000"/>
                  </a:spcBef>
                  <a:buClr>
                    <a:schemeClr val="tx2"/>
                  </a:buClr>
                  <a:buFont typeface="Arial" charset="0"/>
                  <a:buNone/>
                  <a:defRPr/>
                </a:pPr>
                <a:endParaRPr lang="pl-PL"/>
              </a:p>
            </p:txBody>
          </p:sp>
          <p:sp>
            <p:nvSpPr>
              <p:cNvPr id="1091" name="Line 67"/>
              <p:cNvSpPr>
                <a:spLocks noChangeShapeType="1"/>
              </p:cNvSpPr>
              <p:nvPr userDrawn="1"/>
            </p:nvSpPr>
            <p:spPr bwMode="gray">
              <a:xfrm rot="5400000">
                <a:off x="6274" y="1043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pPr>
                  <a:spcBef>
                    <a:spcPct val="20000"/>
                  </a:spcBef>
                  <a:buClr>
                    <a:schemeClr val="tx2"/>
                  </a:buClr>
                  <a:buFont typeface="Arial" charset="0"/>
                  <a:buNone/>
                  <a:defRPr/>
                </a:pPr>
                <a:endParaRPr lang="pl-PL"/>
              </a:p>
            </p:txBody>
          </p:sp>
          <p:sp>
            <p:nvSpPr>
              <p:cNvPr id="1092" name="Line 68"/>
              <p:cNvSpPr>
                <a:spLocks noChangeShapeType="1"/>
              </p:cNvSpPr>
              <p:nvPr userDrawn="1"/>
            </p:nvSpPr>
            <p:spPr bwMode="gray">
              <a:xfrm rot="5400000">
                <a:off x="6274" y="861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pPr>
                  <a:spcBef>
                    <a:spcPct val="20000"/>
                  </a:spcBef>
                  <a:buClr>
                    <a:schemeClr val="tx2"/>
                  </a:buClr>
                  <a:buFont typeface="Arial" charset="0"/>
                  <a:buNone/>
                  <a:defRPr/>
                </a:pPr>
                <a:endParaRPr lang="pl-PL"/>
              </a:p>
            </p:txBody>
          </p:sp>
        </p:grpSp>
      </p:grpSp>
      <p:sp>
        <p:nvSpPr>
          <p:cNvPr id="1097" name="Line 73"/>
          <p:cNvSpPr>
            <a:spLocks noChangeShapeType="1"/>
          </p:cNvSpPr>
          <p:nvPr/>
        </p:nvSpPr>
        <p:spPr bwMode="gray">
          <a:xfrm>
            <a:off x="0" y="1360488"/>
            <a:ext cx="9144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tx2"/>
              </a:buClr>
              <a:buFont typeface="Arial" charset="0"/>
              <a:buNone/>
              <a:defRPr/>
            </a:pPr>
            <a:endParaRPr lang="pl-PL"/>
          </a:p>
        </p:txBody>
      </p:sp>
      <p:pic>
        <p:nvPicPr>
          <p:cNvPr id="1037" name="Picture 82" descr="DEKRA LogoA_RGB"/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gray">
          <a:xfrm>
            <a:off x="7772400" y="234950"/>
            <a:ext cx="1053612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>
    <p:fade/>
  </p:transition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algn="l" rtl="0" eaLnBrk="1" fontAlgn="base" hangingPunct="1">
        <a:spcBef>
          <a:spcPct val="30000"/>
        </a:spcBef>
        <a:spcAft>
          <a:spcPct val="0"/>
        </a:spcAft>
        <a:defRPr sz="1400">
          <a:solidFill>
            <a:schemeClr val="tx1"/>
          </a:solidFill>
          <a:latin typeface="+mn-lt"/>
          <a:ea typeface="+mn-ea"/>
          <a:cs typeface="+mn-cs"/>
        </a:defRPr>
      </a:lvl1pPr>
      <a:lvl2pPr marL="1588" algn="l" rtl="0" eaLnBrk="1" fontAlgn="base" hangingPunct="1">
        <a:spcBef>
          <a:spcPct val="30000"/>
        </a:spcBef>
        <a:spcAft>
          <a:spcPct val="0"/>
        </a:spcAft>
        <a:defRPr sz="1400" b="1">
          <a:solidFill>
            <a:schemeClr val="tx2"/>
          </a:solidFill>
          <a:latin typeface="+mn-lt"/>
          <a:cs typeface="+mn-cs"/>
        </a:defRPr>
      </a:lvl2pPr>
      <a:lvl3pPr marL="180975" indent="-177800" algn="l" rtl="0" eaLnBrk="1" fontAlgn="base" hangingPunct="1">
        <a:spcBef>
          <a:spcPct val="30000"/>
        </a:spcBef>
        <a:spcAft>
          <a:spcPct val="0"/>
        </a:spcAft>
        <a:buClr>
          <a:schemeClr val="folHlink"/>
        </a:buClr>
        <a:buFont typeface="Arial" charset="0"/>
        <a:buChar char="●"/>
        <a:defRPr sz="1400">
          <a:solidFill>
            <a:schemeClr val="tx1"/>
          </a:solidFill>
          <a:latin typeface="+mn-lt"/>
          <a:cs typeface="+mn-cs"/>
        </a:defRPr>
      </a:lvl3pPr>
      <a:lvl4pPr marL="450850" indent="-179388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Arial" charset="0"/>
        <a:buChar char="-"/>
        <a:defRPr sz="1400">
          <a:solidFill>
            <a:schemeClr val="tx1"/>
          </a:solidFill>
          <a:latin typeface="+mn-lt"/>
          <a:cs typeface="+mn-cs"/>
        </a:defRPr>
      </a:lvl4pPr>
      <a:lvl5pPr marL="709613" indent="-166688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Arial" charset="0"/>
        <a:buChar char="»"/>
        <a:defRPr sz="1400">
          <a:solidFill>
            <a:schemeClr val="tx1"/>
          </a:solidFill>
          <a:latin typeface="+mn-lt"/>
          <a:cs typeface="+mn-cs"/>
        </a:defRPr>
      </a:lvl5pPr>
      <a:lvl6pPr marL="1166813" indent="-166688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Arial" charset="0"/>
        <a:buChar char="»"/>
        <a:defRPr sz="1400">
          <a:solidFill>
            <a:schemeClr val="tx1"/>
          </a:solidFill>
          <a:latin typeface="+mn-lt"/>
          <a:cs typeface="+mn-cs"/>
        </a:defRPr>
      </a:lvl6pPr>
      <a:lvl7pPr marL="1624013" indent="-166688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Arial" charset="0"/>
        <a:buChar char="»"/>
        <a:defRPr sz="1400">
          <a:solidFill>
            <a:schemeClr val="tx1"/>
          </a:solidFill>
          <a:latin typeface="+mn-lt"/>
          <a:cs typeface="+mn-cs"/>
        </a:defRPr>
      </a:lvl7pPr>
      <a:lvl8pPr marL="2081213" indent="-166688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Arial" charset="0"/>
        <a:buChar char="»"/>
        <a:defRPr sz="1400">
          <a:solidFill>
            <a:schemeClr val="tx1"/>
          </a:solidFill>
          <a:latin typeface="+mn-lt"/>
          <a:cs typeface="+mn-cs"/>
        </a:defRPr>
      </a:lvl8pPr>
      <a:lvl9pPr marL="2538413" indent="-166688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Arial" charset="0"/>
        <a:buChar char="»"/>
        <a:defRPr sz="1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</a:t>
            </a:r>
          </a:p>
        </p:txBody>
      </p:sp>
      <p:sp>
        <p:nvSpPr>
          <p:cNvPr id="14339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spcBef>
                <a:spcPct val="20000"/>
              </a:spcBef>
              <a:buClr>
                <a:schemeClr val="tx2"/>
              </a:buClr>
              <a:buFont typeface="Arial" charset="0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spcBef>
                <a:spcPct val="20000"/>
              </a:spcBef>
              <a:buClr>
                <a:schemeClr val="tx2"/>
              </a:buClr>
              <a:buFont typeface="Arial" charset="0"/>
              <a:buNone/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/>
              <a:t>© 2011 DEKRA Certification Sp. z o.o.      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spcBef>
                <a:spcPct val="20000"/>
              </a:spcBef>
              <a:buClr>
                <a:schemeClr val="tx2"/>
              </a:buClr>
              <a:buFont typeface="Arial" charset="0"/>
              <a:buNone/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9690C81-F504-4F7A-979F-B584EBEF99C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ransition>
    <p:fade/>
  </p:transition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1" name="Picture 77" descr="schatten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76"/>
          <a:stretch>
            <a:fillRect/>
          </a:stretch>
        </p:blipFill>
        <p:spPr bwMode="gray">
          <a:xfrm>
            <a:off x="92320" y="6353175"/>
            <a:ext cx="8704385" cy="29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02" name="Picture 78" descr="schatten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92320" y="1085851"/>
            <a:ext cx="8704385" cy="27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74" name="Rectangle 50"/>
          <p:cNvSpPr>
            <a:spLocks noChangeArrowheads="1"/>
          </p:cNvSpPr>
          <p:nvPr/>
        </p:nvSpPr>
        <p:spPr bwMode="gray">
          <a:xfrm>
            <a:off x="0" y="1376364"/>
            <a:ext cx="92320" cy="4968875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l-PL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gray">
          <a:xfrm>
            <a:off x="0" y="6351588"/>
            <a:ext cx="92320" cy="506412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l-PL"/>
          </a:p>
        </p:txBody>
      </p:sp>
      <p:sp>
        <p:nvSpPr>
          <p:cNvPr id="1100" name="Line 76"/>
          <p:cNvSpPr>
            <a:spLocks noChangeShapeType="1"/>
          </p:cNvSpPr>
          <p:nvPr/>
        </p:nvSpPr>
        <p:spPr bwMode="gray">
          <a:xfrm flipV="1">
            <a:off x="0" y="6357938"/>
            <a:ext cx="9144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gray">
          <a:xfrm>
            <a:off x="0" y="0"/>
            <a:ext cx="92320" cy="13652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l-PL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317990" y="699783"/>
            <a:ext cx="5583115" cy="332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317990" y="1665288"/>
            <a:ext cx="5583115" cy="4392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Kliknij, aby edytować style wzorca tekstu</a:t>
            </a:r>
          </a:p>
          <a:p>
            <a:pPr lvl="1"/>
            <a:r>
              <a:rPr lang="en-GB"/>
              <a:t>Drugi poziom</a:t>
            </a:r>
          </a:p>
          <a:p>
            <a:pPr lvl="2"/>
            <a:r>
              <a:rPr lang="en-GB"/>
              <a:t>Trzeci poziom</a:t>
            </a:r>
          </a:p>
          <a:p>
            <a:pPr lvl="3"/>
            <a:r>
              <a:rPr lang="en-GB"/>
              <a:t>Czwarty poziom</a:t>
            </a:r>
          </a:p>
          <a:p>
            <a:pPr lvl="4"/>
            <a:r>
              <a:rPr lang="en-GB"/>
              <a:t>Piąty poziom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7989" y="6578600"/>
            <a:ext cx="1389804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spcBef>
                <a:spcPct val="0"/>
              </a:spcBef>
              <a:buClrTx/>
              <a:buFontTx/>
              <a:buNone/>
              <a:defRPr sz="800" b="1">
                <a:solidFill>
                  <a:schemeClr val="bg2"/>
                </a:solidFill>
              </a:defRPr>
            </a:lvl1pPr>
          </a:lstStyle>
          <a:p>
            <a:endParaRPr lang="pl-PL"/>
          </a:p>
        </p:txBody>
      </p:sp>
      <p:grpSp>
        <p:nvGrpSpPr>
          <p:cNvPr id="1093" name="Group 69"/>
          <p:cNvGrpSpPr>
            <a:grpSpLocks/>
          </p:cNvGrpSpPr>
          <p:nvPr/>
        </p:nvGrpSpPr>
        <p:grpSpPr bwMode="auto">
          <a:xfrm>
            <a:off x="-48358" y="-41275"/>
            <a:ext cx="9240716" cy="6938963"/>
            <a:chOff x="-33" y="-26"/>
            <a:chExt cx="6306" cy="4371"/>
          </a:xfrm>
        </p:grpSpPr>
        <p:grpSp>
          <p:nvGrpSpPr>
            <p:cNvPr id="1075" name="Group 51"/>
            <p:cNvGrpSpPr>
              <a:grpSpLocks/>
            </p:cNvGrpSpPr>
            <p:nvPr userDrawn="1"/>
          </p:nvGrpSpPr>
          <p:grpSpPr bwMode="auto">
            <a:xfrm>
              <a:off x="217" y="-26"/>
              <a:ext cx="5806" cy="11"/>
              <a:chOff x="217" y="-26"/>
              <a:chExt cx="5806" cy="11"/>
            </a:xfrm>
          </p:grpSpPr>
          <p:sp>
            <p:nvSpPr>
              <p:cNvPr id="1045" name="Line 21"/>
              <p:cNvSpPr>
                <a:spLocks noChangeShapeType="1"/>
              </p:cNvSpPr>
              <p:nvPr userDrawn="1"/>
            </p:nvSpPr>
            <p:spPr bwMode="gray">
              <a:xfrm>
                <a:off x="217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72000" tIns="72000" rIns="72000" bIns="72000" anchor="ctr"/>
              <a:lstStyle/>
              <a:p>
                <a:endParaRPr lang="pl-PL"/>
              </a:p>
            </p:txBody>
          </p:sp>
          <p:sp>
            <p:nvSpPr>
              <p:cNvPr id="1046" name="Line 22"/>
              <p:cNvSpPr>
                <a:spLocks noChangeShapeType="1"/>
              </p:cNvSpPr>
              <p:nvPr userDrawn="1"/>
            </p:nvSpPr>
            <p:spPr bwMode="gray">
              <a:xfrm>
                <a:off x="2031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72000" tIns="72000" rIns="72000" bIns="72000" anchor="ctr"/>
              <a:lstStyle/>
              <a:p>
                <a:endParaRPr lang="pl-PL"/>
              </a:p>
            </p:txBody>
          </p:sp>
          <p:sp>
            <p:nvSpPr>
              <p:cNvPr id="1047" name="Line 23"/>
              <p:cNvSpPr>
                <a:spLocks noChangeShapeType="1"/>
              </p:cNvSpPr>
              <p:nvPr userDrawn="1"/>
            </p:nvSpPr>
            <p:spPr bwMode="gray">
              <a:xfrm>
                <a:off x="2212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72000" tIns="72000" rIns="72000" bIns="72000" anchor="ctr"/>
              <a:lstStyle/>
              <a:p>
                <a:endParaRPr lang="pl-PL"/>
              </a:p>
            </p:txBody>
          </p:sp>
          <p:sp>
            <p:nvSpPr>
              <p:cNvPr id="1048" name="Line 24"/>
              <p:cNvSpPr>
                <a:spLocks noChangeShapeType="1"/>
              </p:cNvSpPr>
              <p:nvPr userDrawn="1"/>
            </p:nvSpPr>
            <p:spPr bwMode="gray">
              <a:xfrm>
                <a:off x="3029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72000" tIns="72000" rIns="72000" bIns="72000" anchor="ctr"/>
              <a:lstStyle/>
              <a:p>
                <a:endParaRPr lang="pl-PL"/>
              </a:p>
            </p:txBody>
          </p:sp>
          <p:sp>
            <p:nvSpPr>
              <p:cNvPr id="1049" name="Line 25"/>
              <p:cNvSpPr>
                <a:spLocks noChangeShapeType="1"/>
              </p:cNvSpPr>
              <p:nvPr userDrawn="1"/>
            </p:nvSpPr>
            <p:spPr bwMode="gray">
              <a:xfrm>
                <a:off x="3210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72000" tIns="72000" rIns="72000" bIns="72000" anchor="ctr"/>
              <a:lstStyle/>
              <a:p>
                <a:endParaRPr lang="pl-PL"/>
              </a:p>
            </p:txBody>
          </p:sp>
          <p:sp>
            <p:nvSpPr>
              <p:cNvPr id="1050" name="Line 26"/>
              <p:cNvSpPr>
                <a:spLocks noChangeShapeType="1"/>
              </p:cNvSpPr>
              <p:nvPr userDrawn="1"/>
            </p:nvSpPr>
            <p:spPr bwMode="gray">
              <a:xfrm>
                <a:off x="4027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72000" tIns="72000" rIns="72000" bIns="72000" anchor="ctr"/>
              <a:lstStyle/>
              <a:p>
                <a:endParaRPr lang="pl-PL"/>
              </a:p>
            </p:txBody>
          </p:sp>
          <p:sp>
            <p:nvSpPr>
              <p:cNvPr id="1051" name="Line 27"/>
              <p:cNvSpPr>
                <a:spLocks noChangeShapeType="1"/>
              </p:cNvSpPr>
              <p:nvPr userDrawn="1"/>
            </p:nvSpPr>
            <p:spPr bwMode="gray">
              <a:xfrm>
                <a:off x="4208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72000" tIns="72000" rIns="72000" bIns="72000" anchor="ctr"/>
              <a:lstStyle/>
              <a:p>
                <a:endParaRPr lang="pl-PL"/>
              </a:p>
            </p:txBody>
          </p:sp>
          <p:sp>
            <p:nvSpPr>
              <p:cNvPr id="1052" name="Line 28"/>
              <p:cNvSpPr>
                <a:spLocks noChangeShapeType="1"/>
              </p:cNvSpPr>
              <p:nvPr userDrawn="1"/>
            </p:nvSpPr>
            <p:spPr bwMode="gray">
              <a:xfrm>
                <a:off x="6023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72000" tIns="72000" rIns="72000" bIns="72000" anchor="ctr"/>
              <a:lstStyle/>
              <a:p>
                <a:endParaRPr lang="pl-PL"/>
              </a:p>
            </p:txBody>
          </p:sp>
        </p:grpSp>
        <p:grpSp>
          <p:nvGrpSpPr>
            <p:cNvPr id="1085" name="Group 61"/>
            <p:cNvGrpSpPr>
              <a:grpSpLocks/>
            </p:cNvGrpSpPr>
            <p:nvPr userDrawn="1"/>
          </p:nvGrpSpPr>
          <p:grpSpPr bwMode="auto">
            <a:xfrm>
              <a:off x="6262" y="867"/>
              <a:ext cx="11" cy="3130"/>
              <a:chOff x="6268" y="867"/>
              <a:chExt cx="11" cy="3130"/>
            </a:xfrm>
          </p:grpSpPr>
          <p:sp>
            <p:nvSpPr>
              <p:cNvPr id="1059" name="Line 35"/>
              <p:cNvSpPr>
                <a:spLocks noChangeShapeType="1"/>
              </p:cNvSpPr>
              <p:nvPr userDrawn="1"/>
            </p:nvSpPr>
            <p:spPr bwMode="gray">
              <a:xfrm rot="5400000">
                <a:off x="6274" y="3810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72000" tIns="72000" rIns="72000" bIns="72000" anchor="ctr"/>
              <a:lstStyle/>
              <a:p>
                <a:endParaRPr lang="pl-PL"/>
              </a:p>
            </p:txBody>
          </p:sp>
          <p:sp>
            <p:nvSpPr>
              <p:cNvPr id="1060" name="Line 36"/>
              <p:cNvSpPr>
                <a:spLocks noChangeShapeType="1"/>
              </p:cNvSpPr>
              <p:nvPr userDrawn="1"/>
            </p:nvSpPr>
            <p:spPr bwMode="gray">
              <a:xfrm rot="5400000">
                <a:off x="6274" y="3991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72000" tIns="72000" rIns="72000" bIns="72000" anchor="ctr"/>
              <a:lstStyle/>
              <a:p>
                <a:endParaRPr lang="pl-PL"/>
              </a:p>
            </p:txBody>
          </p:sp>
          <p:sp>
            <p:nvSpPr>
              <p:cNvPr id="1061" name="Line 37"/>
              <p:cNvSpPr>
                <a:spLocks noChangeShapeType="1"/>
              </p:cNvSpPr>
              <p:nvPr userDrawn="1"/>
            </p:nvSpPr>
            <p:spPr bwMode="gray">
              <a:xfrm rot="5400000">
                <a:off x="6274" y="2517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72000" tIns="72000" rIns="72000" bIns="72000" anchor="ctr"/>
              <a:lstStyle/>
              <a:p>
                <a:endParaRPr lang="pl-PL"/>
              </a:p>
            </p:txBody>
          </p:sp>
          <p:sp>
            <p:nvSpPr>
              <p:cNvPr id="1062" name="Line 38"/>
              <p:cNvSpPr>
                <a:spLocks noChangeShapeType="1"/>
              </p:cNvSpPr>
              <p:nvPr userDrawn="1"/>
            </p:nvSpPr>
            <p:spPr bwMode="gray">
              <a:xfrm rot="5400000">
                <a:off x="6274" y="2335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72000" tIns="72000" rIns="72000" bIns="72000" anchor="ctr"/>
              <a:lstStyle/>
              <a:p>
                <a:endParaRPr lang="pl-PL"/>
              </a:p>
            </p:txBody>
          </p:sp>
          <p:sp>
            <p:nvSpPr>
              <p:cNvPr id="1063" name="Line 39"/>
              <p:cNvSpPr>
                <a:spLocks noChangeShapeType="1"/>
              </p:cNvSpPr>
              <p:nvPr userDrawn="1"/>
            </p:nvSpPr>
            <p:spPr bwMode="gray">
              <a:xfrm rot="5400000">
                <a:off x="6274" y="1043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72000" tIns="72000" rIns="72000" bIns="72000" anchor="ctr"/>
              <a:lstStyle/>
              <a:p>
                <a:endParaRPr lang="pl-PL"/>
              </a:p>
            </p:txBody>
          </p:sp>
          <p:sp>
            <p:nvSpPr>
              <p:cNvPr id="1064" name="Line 40"/>
              <p:cNvSpPr>
                <a:spLocks noChangeShapeType="1"/>
              </p:cNvSpPr>
              <p:nvPr userDrawn="1"/>
            </p:nvSpPr>
            <p:spPr bwMode="gray">
              <a:xfrm rot="5400000">
                <a:off x="6274" y="861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72000" tIns="72000" rIns="72000" bIns="72000" anchor="ctr"/>
              <a:lstStyle/>
              <a:p>
                <a:endParaRPr lang="pl-PL"/>
              </a:p>
            </p:txBody>
          </p:sp>
        </p:grpSp>
        <p:grpSp>
          <p:nvGrpSpPr>
            <p:cNvPr id="1076" name="Group 52"/>
            <p:cNvGrpSpPr>
              <a:grpSpLocks/>
            </p:cNvGrpSpPr>
            <p:nvPr userDrawn="1"/>
          </p:nvGrpSpPr>
          <p:grpSpPr bwMode="auto">
            <a:xfrm>
              <a:off x="217" y="4334"/>
              <a:ext cx="5806" cy="11"/>
              <a:chOff x="217" y="-26"/>
              <a:chExt cx="5806" cy="11"/>
            </a:xfrm>
          </p:grpSpPr>
          <p:sp>
            <p:nvSpPr>
              <p:cNvPr id="1077" name="Line 53"/>
              <p:cNvSpPr>
                <a:spLocks noChangeShapeType="1"/>
              </p:cNvSpPr>
              <p:nvPr userDrawn="1"/>
            </p:nvSpPr>
            <p:spPr bwMode="gray">
              <a:xfrm>
                <a:off x="217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72000" tIns="72000" rIns="72000" bIns="72000" anchor="ctr"/>
              <a:lstStyle/>
              <a:p>
                <a:endParaRPr lang="pl-PL"/>
              </a:p>
            </p:txBody>
          </p:sp>
          <p:sp>
            <p:nvSpPr>
              <p:cNvPr id="1078" name="Line 54"/>
              <p:cNvSpPr>
                <a:spLocks noChangeShapeType="1"/>
              </p:cNvSpPr>
              <p:nvPr userDrawn="1"/>
            </p:nvSpPr>
            <p:spPr bwMode="gray">
              <a:xfrm>
                <a:off x="2031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72000" tIns="72000" rIns="72000" bIns="72000" anchor="ctr"/>
              <a:lstStyle/>
              <a:p>
                <a:endParaRPr lang="pl-PL"/>
              </a:p>
            </p:txBody>
          </p:sp>
          <p:sp>
            <p:nvSpPr>
              <p:cNvPr id="1079" name="Line 55"/>
              <p:cNvSpPr>
                <a:spLocks noChangeShapeType="1"/>
              </p:cNvSpPr>
              <p:nvPr userDrawn="1"/>
            </p:nvSpPr>
            <p:spPr bwMode="gray">
              <a:xfrm>
                <a:off x="2212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72000" tIns="72000" rIns="72000" bIns="72000" anchor="ctr"/>
              <a:lstStyle/>
              <a:p>
                <a:endParaRPr lang="pl-PL"/>
              </a:p>
            </p:txBody>
          </p:sp>
          <p:sp>
            <p:nvSpPr>
              <p:cNvPr id="1080" name="Line 56"/>
              <p:cNvSpPr>
                <a:spLocks noChangeShapeType="1"/>
              </p:cNvSpPr>
              <p:nvPr userDrawn="1"/>
            </p:nvSpPr>
            <p:spPr bwMode="gray">
              <a:xfrm>
                <a:off x="3029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72000" tIns="72000" rIns="72000" bIns="72000" anchor="ctr"/>
              <a:lstStyle/>
              <a:p>
                <a:endParaRPr lang="pl-PL"/>
              </a:p>
            </p:txBody>
          </p:sp>
          <p:sp>
            <p:nvSpPr>
              <p:cNvPr id="1081" name="Line 57"/>
              <p:cNvSpPr>
                <a:spLocks noChangeShapeType="1"/>
              </p:cNvSpPr>
              <p:nvPr userDrawn="1"/>
            </p:nvSpPr>
            <p:spPr bwMode="gray">
              <a:xfrm>
                <a:off x="3210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72000" tIns="72000" rIns="72000" bIns="72000" anchor="ctr"/>
              <a:lstStyle/>
              <a:p>
                <a:endParaRPr lang="pl-PL"/>
              </a:p>
            </p:txBody>
          </p:sp>
          <p:sp>
            <p:nvSpPr>
              <p:cNvPr id="1082" name="Line 58"/>
              <p:cNvSpPr>
                <a:spLocks noChangeShapeType="1"/>
              </p:cNvSpPr>
              <p:nvPr userDrawn="1"/>
            </p:nvSpPr>
            <p:spPr bwMode="gray">
              <a:xfrm>
                <a:off x="4027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72000" tIns="72000" rIns="72000" bIns="72000" anchor="ctr"/>
              <a:lstStyle/>
              <a:p>
                <a:endParaRPr lang="pl-PL"/>
              </a:p>
            </p:txBody>
          </p:sp>
          <p:sp>
            <p:nvSpPr>
              <p:cNvPr id="1083" name="Line 59"/>
              <p:cNvSpPr>
                <a:spLocks noChangeShapeType="1"/>
              </p:cNvSpPr>
              <p:nvPr userDrawn="1"/>
            </p:nvSpPr>
            <p:spPr bwMode="gray">
              <a:xfrm>
                <a:off x="4208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72000" tIns="72000" rIns="72000" bIns="72000" anchor="ctr"/>
              <a:lstStyle/>
              <a:p>
                <a:endParaRPr lang="pl-PL"/>
              </a:p>
            </p:txBody>
          </p:sp>
          <p:sp>
            <p:nvSpPr>
              <p:cNvPr id="1084" name="Line 60"/>
              <p:cNvSpPr>
                <a:spLocks noChangeShapeType="1"/>
              </p:cNvSpPr>
              <p:nvPr userDrawn="1"/>
            </p:nvSpPr>
            <p:spPr bwMode="gray">
              <a:xfrm>
                <a:off x="6023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72000" tIns="72000" rIns="72000" bIns="72000" anchor="ctr"/>
              <a:lstStyle/>
              <a:p>
                <a:endParaRPr lang="pl-PL"/>
              </a:p>
            </p:txBody>
          </p:sp>
        </p:grpSp>
        <p:grpSp>
          <p:nvGrpSpPr>
            <p:cNvPr id="1086" name="Group 62"/>
            <p:cNvGrpSpPr>
              <a:grpSpLocks/>
            </p:cNvGrpSpPr>
            <p:nvPr userDrawn="1"/>
          </p:nvGrpSpPr>
          <p:grpSpPr bwMode="auto">
            <a:xfrm>
              <a:off x="-33" y="867"/>
              <a:ext cx="11" cy="3130"/>
              <a:chOff x="6268" y="867"/>
              <a:chExt cx="11" cy="3130"/>
            </a:xfrm>
          </p:grpSpPr>
          <p:sp>
            <p:nvSpPr>
              <p:cNvPr id="1087" name="Line 63"/>
              <p:cNvSpPr>
                <a:spLocks noChangeShapeType="1"/>
              </p:cNvSpPr>
              <p:nvPr userDrawn="1"/>
            </p:nvSpPr>
            <p:spPr bwMode="gray">
              <a:xfrm rot="5400000">
                <a:off x="6274" y="3810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72000" tIns="72000" rIns="72000" bIns="72000" anchor="ctr"/>
              <a:lstStyle/>
              <a:p>
                <a:endParaRPr lang="pl-PL"/>
              </a:p>
            </p:txBody>
          </p:sp>
          <p:sp>
            <p:nvSpPr>
              <p:cNvPr id="1088" name="Line 64"/>
              <p:cNvSpPr>
                <a:spLocks noChangeShapeType="1"/>
              </p:cNvSpPr>
              <p:nvPr userDrawn="1"/>
            </p:nvSpPr>
            <p:spPr bwMode="gray">
              <a:xfrm rot="5400000">
                <a:off x="6274" y="3991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72000" tIns="72000" rIns="72000" bIns="72000" anchor="ctr"/>
              <a:lstStyle/>
              <a:p>
                <a:endParaRPr lang="pl-PL"/>
              </a:p>
            </p:txBody>
          </p:sp>
          <p:sp>
            <p:nvSpPr>
              <p:cNvPr id="1089" name="Line 65"/>
              <p:cNvSpPr>
                <a:spLocks noChangeShapeType="1"/>
              </p:cNvSpPr>
              <p:nvPr userDrawn="1"/>
            </p:nvSpPr>
            <p:spPr bwMode="gray">
              <a:xfrm rot="5400000">
                <a:off x="6274" y="2517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72000" tIns="72000" rIns="72000" bIns="72000" anchor="ctr"/>
              <a:lstStyle/>
              <a:p>
                <a:endParaRPr lang="pl-PL"/>
              </a:p>
            </p:txBody>
          </p:sp>
          <p:sp>
            <p:nvSpPr>
              <p:cNvPr id="1090" name="Line 66"/>
              <p:cNvSpPr>
                <a:spLocks noChangeShapeType="1"/>
              </p:cNvSpPr>
              <p:nvPr userDrawn="1"/>
            </p:nvSpPr>
            <p:spPr bwMode="gray">
              <a:xfrm rot="5400000">
                <a:off x="6274" y="2335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72000" tIns="72000" rIns="72000" bIns="72000" anchor="ctr"/>
              <a:lstStyle/>
              <a:p>
                <a:endParaRPr lang="pl-PL"/>
              </a:p>
            </p:txBody>
          </p:sp>
          <p:sp>
            <p:nvSpPr>
              <p:cNvPr id="1091" name="Line 67"/>
              <p:cNvSpPr>
                <a:spLocks noChangeShapeType="1"/>
              </p:cNvSpPr>
              <p:nvPr userDrawn="1"/>
            </p:nvSpPr>
            <p:spPr bwMode="gray">
              <a:xfrm rot="5400000">
                <a:off x="6274" y="1043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72000" tIns="72000" rIns="72000" bIns="72000" anchor="ctr"/>
              <a:lstStyle/>
              <a:p>
                <a:endParaRPr lang="pl-PL"/>
              </a:p>
            </p:txBody>
          </p:sp>
          <p:sp>
            <p:nvSpPr>
              <p:cNvPr id="1092" name="Line 68"/>
              <p:cNvSpPr>
                <a:spLocks noChangeShapeType="1"/>
              </p:cNvSpPr>
              <p:nvPr userDrawn="1"/>
            </p:nvSpPr>
            <p:spPr bwMode="gray">
              <a:xfrm rot="5400000">
                <a:off x="6274" y="861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72000" tIns="72000" rIns="72000" bIns="72000" anchor="ctr"/>
              <a:lstStyle/>
              <a:p>
                <a:endParaRPr lang="pl-PL"/>
              </a:p>
            </p:txBody>
          </p:sp>
        </p:grpSp>
      </p:grpSp>
      <p:sp>
        <p:nvSpPr>
          <p:cNvPr id="1097" name="Line 73"/>
          <p:cNvSpPr>
            <a:spLocks noChangeShapeType="1"/>
          </p:cNvSpPr>
          <p:nvPr/>
        </p:nvSpPr>
        <p:spPr bwMode="gray">
          <a:xfrm>
            <a:off x="0" y="1360488"/>
            <a:ext cx="9144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pic>
        <p:nvPicPr>
          <p:cNvPr id="1106" name="Picture 82" descr="DEKRA LogoA_RGB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7772400" y="234950"/>
            <a:ext cx="1053612" cy="312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ransition>
    <p:fade/>
  </p:transition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algn="l" rtl="0" eaLnBrk="1" fontAlgn="base" hangingPunct="1">
        <a:spcBef>
          <a:spcPct val="30000"/>
        </a:spcBef>
        <a:spcAft>
          <a:spcPct val="0"/>
        </a:spcAft>
        <a:defRPr sz="1400">
          <a:solidFill>
            <a:schemeClr val="tx1"/>
          </a:solidFill>
          <a:latin typeface="+mn-lt"/>
          <a:ea typeface="+mn-ea"/>
          <a:cs typeface="+mn-cs"/>
        </a:defRPr>
      </a:lvl1pPr>
      <a:lvl2pPr marL="1588" algn="l" rtl="0" eaLnBrk="1" fontAlgn="base" hangingPunct="1">
        <a:spcBef>
          <a:spcPct val="30000"/>
        </a:spcBef>
        <a:spcAft>
          <a:spcPct val="0"/>
        </a:spcAft>
        <a:defRPr sz="1400" b="1">
          <a:solidFill>
            <a:schemeClr val="tx2"/>
          </a:solidFill>
          <a:latin typeface="+mn-lt"/>
          <a:cs typeface="+mn-cs"/>
        </a:defRPr>
      </a:lvl2pPr>
      <a:lvl3pPr marL="180975" indent="-177800" algn="l" rtl="0" eaLnBrk="1" fontAlgn="base" hangingPunct="1">
        <a:spcBef>
          <a:spcPct val="30000"/>
        </a:spcBef>
        <a:spcAft>
          <a:spcPct val="0"/>
        </a:spcAft>
        <a:buClr>
          <a:schemeClr val="folHlink"/>
        </a:buClr>
        <a:buFont typeface="Arial" charset="0"/>
        <a:buChar char="●"/>
        <a:defRPr sz="1400">
          <a:solidFill>
            <a:schemeClr val="tx1"/>
          </a:solidFill>
          <a:latin typeface="+mn-lt"/>
          <a:cs typeface="+mn-cs"/>
        </a:defRPr>
      </a:lvl3pPr>
      <a:lvl4pPr marL="450850" indent="-179388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Arial" charset="0"/>
        <a:buChar char="-"/>
        <a:defRPr sz="1400">
          <a:solidFill>
            <a:schemeClr val="tx1"/>
          </a:solidFill>
          <a:latin typeface="+mn-lt"/>
          <a:cs typeface="+mn-cs"/>
        </a:defRPr>
      </a:lvl4pPr>
      <a:lvl5pPr marL="709613" indent="-166688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Arial" charset="0"/>
        <a:buChar char="»"/>
        <a:defRPr sz="1400">
          <a:solidFill>
            <a:schemeClr val="tx1"/>
          </a:solidFill>
          <a:latin typeface="+mn-lt"/>
          <a:cs typeface="+mn-cs"/>
        </a:defRPr>
      </a:lvl5pPr>
      <a:lvl6pPr marL="1166813" indent="-166688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Arial" charset="0"/>
        <a:buChar char="»"/>
        <a:defRPr sz="1400">
          <a:solidFill>
            <a:schemeClr val="tx1"/>
          </a:solidFill>
          <a:latin typeface="+mn-lt"/>
          <a:cs typeface="+mn-cs"/>
        </a:defRPr>
      </a:lvl6pPr>
      <a:lvl7pPr marL="1624013" indent="-166688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Arial" charset="0"/>
        <a:buChar char="»"/>
        <a:defRPr sz="1400">
          <a:solidFill>
            <a:schemeClr val="tx1"/>
          </a:solidFill>
          <a:latin typeface="+mn-lt"/>
          <a:cs typeface="+mn-cs"/>
        </a:defRPr>
      </a:lvl7pPr>
      <a:lvl8pPr marL="2081213" indent="-166688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Arial" charset="0"/>
        <a:buChar char="»"/>
        <a:defRPr sz="1400">
          <a:solidFill>
            <a:schemeClr val="tx1"/>
          </a:solidFill>
          <a:latin typeface="+mn-lt"/>
          <a:cs typeface="+mn-cs"/>
        </a:defRPr>
      </a:lvl8pPr>
      <a:lvl9pPr marL="2538413" indent="-166688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Arial" charset="0"/>
        <a:buChar char="»"/>
        <a:defRPr sz="1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1" name="Picture 77" descr="schatten 2"/>
          <p:cNvPicPr>
            <a:picLocks noChangeAspect="1" noChangeArrowheads="1"/>
          </p:cNvPicPr>
          <p:nvPr/>
        </p:nvPicPr>
        <p:blipFill>
          <a:blip r:embed="rId13" cstate="print"/>
          <a:srcRect b="1076"/>
          <a:stretch>
            <a:fillRect/>
          </a:stretch>
        </p:blipFill>
        <p:spPr bwMode="gray">
          <a:xfrm>
            <a:off x="92320" y="6353175"/>
            <a:ext cx="8704385" cy="292100"/>
          </a:xfrm>
          <a:prstGeom prst="rect">
            <a:avLst/>
          </a:prstGeom>
          <a:noFill/>
        </p:spPr>
      </p:pic>
      <p:pic>
        <p:nvPicPr>
          <p:cNvPr id="1102" name="Picture 78" descr="schatten 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gray">
          <a:xfrm>
            <a:off x="92320" y="1085851"/>
            <a:ext cx="8704385" cy="276225"/>
          </a:xfrm>
          <a:prstGeom prst="rect">
            <a:avLst/>
          </a:prstGeom>
          <a:noFill/>
        </p:spPr>
      </p:pic>
      <p:sp>
        <p:nvSpPr>
          <p:cNvPr id="1074" name="Rectangle 50"/>
          <p:cNvSpPr>
            <a:spLocks noChangeArrowheads="1"/>
          </p:cNvSpPr>
          <p:nvPr/>
        </p:nvSpPr>
        <p:spPr bwMode="gray">
          <a:xfrm>
            <a:off x="0" y="1376364"/>
            <a:ext cx="92320" cy="4968875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l-PL" sz="1662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gray">
          <a:xfrm>
            <a:off x="0" y="6351588"/>
            <a:ext cx="92320" cy="506412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l-PL" sz="1662"/>
          </a:p>
        </p:txBody>
      </p:sp>
      <p:sp>
        <p:nvSpPr>
          <p:cNvPr id="1100" name="Line 76"/>
          <p:cNvSpPr>
            <a:spLocks noChangeShapeType="1"/>
          </p:cNvSpPr>
          <p:nvPr/>
        </p:nvSpPr>
        <p:spPr bwMode="gray">
          <a:xfrm flipV="1">
            <a:off x="0" y="6357938"/>
            <a:ext cx="9144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 sz="1662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gray">
          <a:xfrm>
            <a:off x="0" y="0"/>
            <a:ext cx="92320" cy="136525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l-PL" sz="1662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317990" y="712607"/>
            <a:ext cx="5583115" cy="30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pl-PL"/>
              <a:t>Kliknij, aby edytować styl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317990" y="1665288"/>
            <a:ext cx="5583115" cy="439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200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7989" y="6578601"/>
            <a:ext cx="1346522" cy="113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spcBef>
                <a:spcPct val="0"/>
              </a:spcBef>
              <a:buClrTx/>
              <a:buFontTx/>
              <a:buNone/>
              <a:defRPr sz="738" b="1">
                <a:solidFill>
                  <a:schemeClr val="bg2"/>
                </a:solidFill>
              </a:defRPr>
            </a:lvl1pPr>
          </a:lstStyle>
          <a:p>
            <a:r>
              <a:rPr lang="en-GB" dirty="0"/>
              <a:t>Slide </a:t>
            </a:r>
            <a:fld id="{439FC61C-580F-4B65-87F3-63C67CAF7576}" type="slidenum">
              <a:rPr lang="en-GB"/>
              <a:pPr/>
              <a:t>‹#›</a:t>
            </a:fld>
            <a:r>
              <a:rPr lang="en-GB" dirty="0"/>
              <a:t>    © 201</a:t>
            </a:r>
            <a:r>
              <a:rPr lang="pl-PL" dirty="0"/>
              <a:t>5</a:t>
            </a:r>
            <a:r>
              <a:rPr lang="en-GB" dirty="0"/>
              <a:t> DEKRA        </a:t>
            </a:r>
          </a:p>
        </p:txBody>
      </p:sp>
      <p:grpSp>
        <p:nvGrpSpPr>
          <p:cNvPr id="1093" name="Group 69"/>
          <p:cNvGrpSpPr>
            <a:grpSpLocks/>
          </p:cNvGrpSpPr>
          <p:nvPr/>
        </p:nvGrpSpPr>
        <p:grpSpPr bwMode="auto">
          <a:xfrm>
            <a:off x="-48358" y="-41275"/>
            <a:ext cx="9240716" cy="6938963"/>
            <a:chOff x="-33" y="-26"/>
            <a:chExt cx="6306" cy="4371"/>
          </a:xfrm>
        </p:grpSpPr>
        <p:grpSp>
          <p:nvGrpSpPr>
            <p:cNvPr id="1075" name="Group 51"/>
            <p:cNvGrpSpPr>
              <a:grpSpLocks/>
            </p:cNvGrpSpPr>
            <p:nvPr userDrawn="1"/>
          </p:nvGrpSpPr>
          <p:grpSpPr bwMode="auto">
            <a:xfrm>
              <a:off x="217" y="-26"/>
              <a:ext cx="5806" cy="11"/>
              <a:chOff x="217" y="-26"/>
              <a:chExt cx="5806" cy="11"/>
            </a:xfrm>
          </p:grpSpPr>
          <p:sp>
            <p:nvSpPr>
              <p:cNvPr id="1045" name="Line 21"/>
              <p:cNvSpPr>
                <a:spLocks noChangeShapeType="1"/>
              </p:cNvSpPr>
              <p:nvPr userDrawn="1"/>
            </p:nvSpPr>
            <p:spPr bwMode="gray">
              <a:xfrm>
                <a:off x="217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endParaRPr lang="pl-PL" sz="1662"/>
              </a:p>
            </p:txBody>
          </p:sp>
          <p:sp>
            <p:nvSpPr>
              <p:cNvPr id="1046" name="Line 22"/>
              <p:cNvSpPr>
                <a:spLocks noChangeShapeType="1"/>
              </p:cNvSpPr>
              <p:nvPr userDrawn="1"/>
            </p:nvSpPr>
            <p:spPr bwMode="gray">
              <a:xfrm>
                <a:off x="2031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endParaRPr lang="pl-PL" sz="1662"/>
              </a:p>
            </p:txBody>
          </p:sp>
          <p:sp>
            <p:nvSpPr>
              <p:cNvPr id="1047" name="Line 23"/>
              <p:cNvSpPr>
                <a:spLocks noChangeShapeType="1"/>
              </p:cNvSpPr>
              <p:nvPr userDrawn="1"/>
            </p:nvSpPr>
            <p:spPr bwMode="gray">
              <a:xfrm>
                <a:off x="2212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endParaRPr lang="pl-PL" sz="1662"/>
              </a:p>
            </p:txBody>
          </p:sp>
          <p:sp>
            <p:nvSpPr>
              <p:cNvPr id="1048" name="Line 24"/>
              <p:cNvSpPr>
                <a:spLocks noChangeShapeType="1"/>
              </p:cNvSpPr>
              <p:nvPr userDrawn="1"/>
            </p:nvSpPr>
            <p:spPr bwMode="gray">
              <a:xfrm>
                <a:off x="3029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endParaRPr lang="pl-PL" sz="1662"/>
              </a:p>
            </p:txBody>
          </p:sp>
          <p:sp>
            <p:nvSpPr>
              <p:cNvPr id="1049" name="Line 25"/>
              <p:cNvSpPr>
                <a:spLocks noChangeShapeType="1"/>
              </p:cNvSpPr>
              <p:nvPr userDrawn="1"/>
            </p:nvSpPr>
            <p:spPr bwMode="gray">
              <a:xfrm>
                <a:off x="3210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endParaRPr lang="pl-PL" sz="1662"/>
              </a:p>
            </p:txBody>
          </p:sp>
          <p:sp>
            <p:nvSpPr>
              <p:cNvPr id="1050" name="Line 26"/>
              <p:cNvSpPr>
                <a:spLocks noChangeShapeType="1"/>
              </p:cNvSpPr>
              <p:nvPr userDrawn="1"/>
            </p:nvSpPr>
            <p:spPr bwMode="gray">
              <a:xfrm>
                <a:off x="4027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endParaRPr lang="pl-PL" sz="1662"/>
              </a:p>
            </p:txBody>
          </p:sp>
          <p:sp>
            <p:nvSpPr>
              <p:cNvPr id="1051" name="Line 27"/>
              <p:cNvSpPr>
                <a:spLocks noChangeShapeType="1"/>
              </p:cNvSpPr>
              <p:nvPr userDrawn="1"/>
            </p:nvSpPr>
            <p:spPr bwMode="gray">
              <a:xfrm>
                <a:off x="4208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endParaRPr lang="pl-PL" sz="1662"/>
              </a:p>
            </p:txBody>
          </p:sp>
          <p:sp>
            <p:nvSpPr>
              <p:cNvPr id="1052" name="Line 28"/>
              <p:cNvSpPr>
                <a:spLocks noChangeShapeType="1"/>
              </p:cNvSpPr>
              <p:nvPr userDrawn="1"/>
            </p:nvSpPr>
            <p:spPr bwMode="gray">
              <a:xfrm>
                <a:off x="6023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endParaRPr lang="pl-PL" sz="1662"/>
              </a:p>
            </p:txBody>
          </p:sp>
        </p:grpSp>
        <p:grpSp>
          <p:nvGrpSpPr>
            <p:cNvPr id="1085" name="Group 61"/>
            <p:cNvGrpSpPr>
              <a:grpSpLocks/>
            </p:cNvGrpSpPr>
            <p:nvPr userDrawn="1"/>
          </p:nvGrpSpPr>
          <p:grpSpPr bwMode="auto">
            <a:xfrm>
              <a:off x="6262" y="867"/>
              <a:ext cx="11" cy="3130"/>
              <a:chOff x="6268" y="867"/>
              <a:chExt cx="11" cy="3130"/>
            </a:xfrm>
          </p:grpSpPr>
          <p:sp>
            <p:nvSpPr>
              <p:cNvPr id="1059" name="Line 35"/>
              <p:cNvSpPr>
                <a:spLocks noChangeShapeType="1"/>
              </p:cNvSpPr>
              <p:nvPr userDrawn="1"/>
            </p:nvSpPr>
            <p:spPr bwMode="gray">
              <a:xfrm rot="5400000">
                <a:off x="6274" y="3810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endParaRPr lang="pl-PL" sz="1662"/>
              </a:p>
            </p:txBody>
          </p:sp>
          <p:sp>
            <p:nvSpPr>
              <p:cNvPr id="1060" name="Line 36"/>
              <p:cNvSpPr>
                <a:spLocks noChangeShapeType="1"/>
              </p:cNvSpPr>
              <p:nvPr userDrawn="1"/>
            </p:nvSpPr>
            <p:spPr bwMode="gray">
              <a:xfrm rot="5400000">
                <a:off x="6274" y="3991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endParaRPr lang="pl-PL" sz="1662"/>
              </a:p>
            </p:txBody>
          </p:sp>
          <p:sp>
            <p:nvSpPr>
              <p:cNvPr id="1061" name="Line 37"/>
              <p:cNvSpPr>
                <a:spLocks noChangeShapeType="1"/>
              </p:cNvSpPr>
              <p:nvPr userDrawn="1"/>
            </p:nvSpPr>
            <p:spPr bwMode="gray">
              <a:xfrm rot="5400000">
                <a:off x="6274" y="2517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endParaRPr lang="pl-PL" sz="1662"/>
              </a:p>
            </p:txBody>
          </p:sp>
          <p:sp>
            <p:nvSpPr>
              <p:cNvPr id="1062" name="Line 38"/>
              <p:cNvSpPr>
                <a:spLocks noChangeShapeType="1"/>
              </p:cNvSpPr>
              <p:nvPr userDrawn="1"/>
            </p:nvSpPr>
            <p:spPr bwMode="gray">
              <a:xfrm rot="5400000">
                <a:off x="6274" y="2335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endParaRPr lang="pl-PL" sz="1662"/>
              </a:p>
            </p:txBody>
          </p:sp>
          <p:sp>
            <p:nvSpPr>
              <p:cNvPr id="1063" name="Line 39"/>
              <p:cNvSpPr>
                <a:spLocks noChangeShapeType="1"/>
              </p:cNvSpPr>
              <p:nvPr userDrawn="1"/>
            </p:nvSpPr>
            <p:spPr bwMode="gray">
              <a:xfrm rot="5400000">
                <a:off x="6274" y="1043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endParaRPr lang="pl-PL" sz="1662"/>
              </a:p>
            </p:txBody>
          </p:sp>
          <p:sp>
            <p:nvSpPr>
              <p:cNvPr id="1064" name="Line 40"/>
              <p:cNvSpPr>
                <a:spLocks noChangeShapeType="1"/>
              </p:cNvSpPr>
              <p:nvPr userDrawn="1"/>
            </p:nvSpPr>
            <p:spPr bwMode="gray">
              <a:xfrm rot="5400000">
                <a:off x="6274" y="861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endParaRPr lang="pl-PL" sz="1662"/>
              </a:p>
            </p:txBody>
          </p:sp>
        </p:grpSp>
        <p:grpSp>
          <p:nvGrpSpPr>
            <p:cNvPr id="1076" name="Group 52"/>
            <p:cNvGrpSpPr>
              <a:grpSpLocks/>
            </p:cNvGrpSpPr>
            <p:nvPr userDrawn="1"/>
          </p:nvGrpSpPr>
          <p:grpSpPr bwMode="auto">
            <a:xfrm>
              <a:off x="217" y="4334"/>
              <a:ext cx="5806" cy="11"/>
              <a:chOff x="217" y="-26"/>
              <a:chExt cx="5806" cy="11"/>
            </a:xfrm>
          </p:grpSpPr>
          <p:sp>
            <p:nvSpPr>
              <p:cNvPr id="1077" name="Line 53"/>
              <p:cNvSpPr>
                <a:spLocks noChangeShapeType="1"/>
              </p:cNvSpPr>
              <p:nvPr userDrawn="1"/>
            </p:nvSpPr>
            <p:spPr bwMode="gray">
              <a:xfrm>
                <a:off x="217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endParaRPr lang="pl-PL" sz="1662"/>
              </a:p>
            </p:txBody>
          </p:sp>
          <p:sp>
            <p:nvSpPr>
              <p:cNvPr id="1078" name="Line 54"/>
              <p:cNvSpPr>
                <a:spLocks noChangeShapeType="1"/>
              </p:cNvSpPr>
              <p:nvPr userDrawn="1"/>
            </p:nvSpPr>
            <p:spPr bwMode="gray">
              <a:xfrm>
                <a:off x="2031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endParaRPr lang="pl-PL" sz="1662"/>
              </a:p>
            </p:txBody>
          </p:sp>
          <p:sp>
            <p:nvSpPr>
              <p:cNvPr id="1079" name="Line 55"/>
              <p:cNvSpPr>
                <a:spLocks noChangeShapeType="1"/>
              </p:cNvSpPr>
              <p:nvPr userDrawn="1"/>
            </p:nvSpPr>
            <p:spPr bwMode="gray">
              <a:xfrm>
                <a:off x="2212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endParaRPr lang="pl-PL" sz="1662"/>
              </a:p>
            </p:txBody>
          </p:sp>
          <p:sp>
            <p:nvSpPr>
              <p:cNvPr id="1080" name="Line 56"/>
              <p:cNvSpPr>
                <a:spLocks noChangeShapeType="1"/>
              </p:cNvSpPr>
              <p:nvPr userDrawn="1"/>
            </p:nvSpPr>
            <p:spPr bwMode="gray">
              <a:xfrm>
                <a:off x="3029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endParaRPr lang="pl-PL" sz="1662"/>
              </a:p>
            </p:txBody>
          </p:sp>
          <p:sp>
            <p:nvSpPr>
              <p:cNvPr id="1081" name="Line 57"/>
              <p:cNvSpPr>
                <a:spLocks noChangeShapeType="1"/>
              </p:cNvSpPr>
              <p:nvPr userDrawn="1"/>
            </p:nvSpPr>
            <p:spPr bwMode="gray">
              <a:xfrm>
                <a:off x="3210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endParaRPr lang="pl-PL" sz="1662"/>
              </a:p>
            </p:txBody>
          </p:sp>
          <p:sp>
            <p:nvSpPr>
              <p:cNvPr id="1082" name="Line 58"/>
              <p:cNvSpPr>
                <a:spLocks noChangeShapeType="1"/>
              </p:cNvSpPr>
              <p:nvPr userDrawn="1"/>
            </p:nvSpPr>
            <p:spPr bwMode="gray">
              <a:xfrm>
                <a:off x="4027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endParaRPr lang="pl-PL" sz="1662"/>
              </a:p>
            </p:txBody>
          </p:sp>
          <p:sp>
            <p:nvSpPr>
              <p:cNvPr id="1083" name="Line 59"/>
              <p:cNvSpPr>
                <a:spLocks noChangeShapeType="1"/>
              </p:cNvSpPr>
              <p:nvPr userDrawn="1"/>
            </p:nvSpPr>
            <p:spPr bwMode="gray">
              <a:xfrm>
                <a:off x="4208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endParaRPr lang="pl-PL" sz="1662"/>
              </a:p>
            </p:txBody>
          </p:sp>
          <p:sp>
            <p:nvSpPr>
              <p:cNvPr id="1084" name="Line 60"/>
              <p:cNvSpPr>
                <a:spLocks noChangeShapeType="1"/>
              </p:cNvSpPr>
              <p:nvPr userDrawn="1"/>
            </p:nvSpPr>
            <p:spPr bwMode="gray">
              <a:xfrm>
                <a:off x="6023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endParaRPr lang="pl-PL" sz="1662"/>
              </a:p>
            </p:txBody>
          </p:sp>
        </p:grpSp>
        <p:grpSp>
          <p:nvGrpSpPr>
            <p:cNvPr id="1086" name="Group 62"/>
            <p:cNvGrpSpPr>
              <a:grpSpLocks/>
            </p:cNvGrpSpPr>
            <p:nvPr userDrawn="1"/>
          </p:nvGrpSpPr>
          <p:grpSpPr bwMode="auto">
            <a:xfrm>
              <a:off x="-33" y="867"/>
              <a:ext cx="11" cy="3130"/>
              <a:chOff x="6268" y="867"/>
              <a:chExt cx="11" cy="3130"/>
            </a:xfrm>
          </p:grpSpPr>
          <p:sp>
            <p:nvSpPr>
              <p:cNvPr id="1087" name="Line 63"/>
              <p:cNvSpPr>
                <a:spLocks noChangeShapeType="1"/>
              </p:cNvSpPr>
              <p:nvPr userDrawn="1"/>
            </p:nvSpPr>
            <p:spPr bwMode="gray">
              <a:xfrm rot="5400000">
                <a:off x="6274" y="3810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endParaRPr lang="pl-PL" sz="1662"/>
              </a:p>
            </p:txBody>
          </p:sp>
          <p:sp>
            <p:nvSpPr>
              <p:cNvPr id="1088" name="Line 64"/>
              <p:cNvSpPr>
                <a:spLocks noChangeShapeType="1"/>
              </p:cNvSpPr>
              <p:nvPr userDrawn="1"/>
            </p:nvSpPr>
            <p:spPr bwMode="gray">
              <a:xfrm rot="5400000">
                <a:off x="6274" y="3991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endParaRPr lang="pl-PL" sz="1662"/>
              </a:p>
            </p:txBody>
          </p:sp>
          <p:sp>
            <p:nvSpPr>
              <p:cNvPr id="1089" name="Line 65"/>
              <p:cNvSpPr>
                <a:spLocks noChangeShapeType="1"/>
              </p:cNvSpPr>
              <p:nvPr userDrawn="1"/>
            </p:nvSpPr>
            <p:spPr bwMode="gray">
              <a:xfrm rot="5400000">
                <a:off x="6274" y="2517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endParaRPr lang="pl-PL" sz="1662"/>
              </a:p>
            </p:txBody>
          </p:sp>
          <p:sp>
            <p:nvSpPr>
              <p:cNvPr id="1090" name="Line 66"/>
              <p:cNvSpPr>
                <a:spLocks noChangeShapeType="1"/>
              </p:cNvSpPr>
              <p:nvPr userDrawn="1"/>
            </p:nvSpPr>
            <p:spPr bwMode="gray">
              <a:xfrm rot="5400000">
                <a:off x="6274" y="2335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endParaRPr lang="pl-PL" sz="1662"/>
              </a:p>
            </p:txBody>
          </p:sp>
          <p:sp>
            <p:nvSpPr>
              <p:cNvPr id="1091" name="Line 67"/>
              <p:cNvSpPr>
                <a:spLocks noChangeShapeType="1"/>
              </p:cNvSpPr>
              <p:nvPr userDrawn="1"/>
            </p:nvSpPr>
            <p:spPr bwMode="gray">
              <a:xfrm rot="5400000">
                <a:off x="6274" y="1043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endParaRPr lang="pl-PL" sz="1662"/>
              </a:p>
            </p:txBody>
          </p:sp>
          <p:sp>
            <p:nvSpPr>
              <p:cNvPr id="1092" name="Line 68"/>
              <p:cNvSpPr>
                <a:spLocks noChangeShapeType="1"/>
              </p:cNvSpPr>
              <p:nvPr userDrawn="1"/>
            </p:nvSpPr>
            <p:spPr bwMode="gray">
              <a:xfrm rot="5400000">
                <a:off x="6274" y="861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endParaRPr lang="pl-PL" sz="1662"/>
              </a:p>
            </p:txBody>
          </p:sp>
        </p:grpSp>
      </p:grpSp>
      <p:sp>
        <p:nvSpPr>
          <p:cNvPr id="1097" name="Line 73"/>
          <p:cNvSpPr>
            <a:spLocks noChangeShapeType="1"/>
          </p:cNvSpPr>
          <p:nvPr/>
        </p:nvSpPr>
        <p:spPr bwMode="gray">
          <a:xfrm>
            <a:off x="0" y="1360488"/>
            <a:ext cx="9144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 sz="1662"/>
          </a:p>
        </p:txBody>
      </p:sp>
      <p:pic>
        <p:nvPicPr>
          <p:cNvPr id="1106" name="Picture 82" descr="DEKRA LogoA_RGB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gray">
          <a:xfrm>
            <a:off x="7772400" y="234950"/>
            <a:ext cx="1053612" cy="3127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11836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ransition>
    <p:fade/>
  </p:transition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15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15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15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15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15">
          <a:solidFill>
            <a:schemeClr val="tx1"/>
          </a:solidFill>
          <a:latin typeface="Arial" charset="0"/>
          <a:cs typeface="Arial" charset="0"/>
        </a:defRPr>
      </a:lvl5pPr>
      <a:lvl6pPr marL="422041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15">
          <a:solidFill>
            <a:schemeClr val="tx1"/>
          </a:solidFill>
          <a:latin typeface="Arial" charset="0"/>
          <a:cs typeface="Arial" charset="0"/>
        </a:defRPr>
      </a:lvl6pPr>
      <a:lvl7pPr marL="844083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15">
          <a:solidFill>
            <a:schemeClr val="tx1"/>
          </a:solidFill>
          <a:latin typeface="Arial" charset="0"/>
          <a:cs typeface="Arial" charset="0"/>
        </a:defRPr>
      </a:lvl7pPr>
      <a:lvl8pPr marL="1266124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15">
          <a:solidFill>
            <a:schemeClr val="tx1"/>
          </a:solidFill>
          <a:latin typeface="Arial" charset="0"/>
          <a:cs typeface="Arial" charset="0"/>
        </a:defRPr>
      </a:lvl8pPr>
      <a:lvl9pPr marL="1688165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15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algn="l" rtl="0" eaLnBrk="1" fontAlgn="base" hangingPunct="1">
        <a:spcBef>
          <a:spcPct val="30000"/>
        </a:spcBef>
        <a:spcAft>
          <a:spcPct val="0"/>
        </a:spcAft>
        <a:defRPr sz="1292">
          <a:solidFill>
            <a:schemeClr val="tx1"/>
          </a:solidFill>
          <a:latin typeface="+mn-lt"/>
          <a:ea typeface="+mn-ea"/>
          <a:cs typeface="+mn-cs"/>
        </a:defRPr>
      </a:lvl1pPr>
      <a:lvl2pPr marL="1466" algn="l" rtl="0" eaLnBrk="1" fontAlgn="base" hangingPunct="1">
        <a:spcBef>
          <a:spcPct val="30000"/>
        </a:spcBef>
        <a:spcAft>
          <a:spcPct val="0"/>
        </a:spcAft>
        <a:defRPr sz="1292" b="1">
          <a:solidFill>
            <a:schemeClr val="tx2"/>
          </a:solidFill>
          <a:latin typeface="+mn-lt"/>
          <a:cs typeface="+mn-cs"/>
        </a:defRPr>
      </a:lvl2pPr>
      <a:lvl3pPr marL="167058" indent="-164127" algn="l" rtl="0" eaLnBrk="1" fontAlgn="base" hangingPunct="1">
        <a:spcBef>
          <a:spcPct val="30000"/>
        </a:spcBef>
        <a:spcAft>
          <a:spcPct val="0"/>
        </a:spcAft>
        <a:buClr>
          <a:schemeClr val="folHlink"/>
        </a:buClr>
        <a:buFont typeface="Arial" charset="0"/>
        <a:buChar char="●"/>
        <a:defRPr sz="1292">
          <a:solidFill>
            <a:schemeClr val="tx1"/>
          </a:solidFill>
          <a:latin typeface="+mn-lt"/>
          <a:cs typeface="+mn-cs"/>
        </a:defRPr>
      </a:lvl3pPr>
      <a:lvl4pPr marL="416180" indent="-16559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Arial" charset="0"/>
        <a:buChar char="-"/>
        <a:defRPr sz="1292">
          <a:solidFill>
            <a:schemeClr val="tx1"/>
          </a:solidFill>
          <a:latin typeface="+mn-lt"/>
          <a:cs typeface="+mn-cs"/>
        </a:defRPr>
      </a:lvl4pPr>
      <a:lvl5pPr marL="655044" indent="-15387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Arial" charset="0"/>
        <a:buChar char="»"/>
        <a:defRPr sz="1292">
          <a:solidFill>
            <a:schemeClr val="tx1"/>
          </a:solidFill>
          <a:latin typeface="+mn-lt"/>
          <a:cs typeface="+mn-cs"/>
        </a:defRPr>
      </a:lvl5pPr>
      <a:lvl6pPr marL="1077085" indent="-15387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Arial" charset="0"/>
        <a:buChar char="»"/>
        <a:defRPr sz="1292">
          <a:solidFill>
            <a:schemeClr val="tx1"/>
          </a:solidFill>
          <a:latin typeface="+mn-lt"/>
          <a:cs typeface="+mn-cs"/>
        </a:defRPr>
      </a:lvl6pPr>
      <a:lvl7pPr marL="1499126" indent="-15387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Arial" charset="0"/>
        <a:buChar char="»"/>
        <a:defRPr sz="1292">
          <a:solidFill>
            <a:schemeClr val="tx1"/>
          </a:solidFill>
          <a:latin typeface="+mn-lt"/>
          <a:cs typeface="+mn-cs"/>
        </a:defRPr>
      </a:lvl7pPr>
      <a:lvl8pPr marL="1921168" indent="-15387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Arial" charset="0"/>
        <a:buChar char="»"/>
        <a:defRPr sz="1292">
          <a:solidFill>
            <a:schemeClr val="tx1"/>
          </a:solidFill>
          <a:latin typeface="+mn-lt"/>
          <a:cs typeface="+mn-cs"/>
        </a:defRPr>
      </a:lvl8pPr>
      <a:lvl9pPr marL="2343209" indent="-15387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Arial" charset="0"/>
        <a:buChar char="»"/>
        <a:defRPr sz="1292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l-PL"/>
      </a:defPPr>
      <a:lvl1pPr marL="0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4" name="Rectangle 26"/>
          <p:cNvSpPr>
            <a:spLocks noGrp="1" noChangeArrowheads="1"/>
          </p:cNvSpPr>
          <p:nvPr>
            <p:ph type="ctrTitle"/>
          </p:nvPr>
        </p:nvSpPr>
        <p:spPr>
          <a:xfrm>
            <a:off x="317988" y="895109"/>
            <a:ext cx="6774292" cy="639149"/>
          </a:xfrm>
        </p:spPr>
        <p:txBody>
          <a:bodyPr/>
          <a:lstStyle/>
          <a:p>
            <a:r>
              <a:rPr lang="pl-PL" sz="2400" dirty="0"/>
              <a:t>ISO 50001 - Systematyczne zarządzanie energią</a:t>
            </a:r>
            <a:br>
              <a:rPr lang="pl-PL" dirty="0"/>
            </a:br>
            <a:r>
              <a:rPr lang="pl-PL" dirty="0">
                <a:solidFill>
                  <a:schemeClr val="bg2"/>
                </a:solidFill>
              </a:rPr>
              <a:t>Anna Rybaczuk</a:t>
            </a:r>
            <a:r>
              <a:rPr lang="en-GB" dirty="0">
                <a:solidFill>
                  <a:schemeClr val="bg2"/>
                </a:solidFill>
              </a:rPr>
              <a:t>,</a:t>
            </a:r>
            <a:r>
              <a:rPr lang="pl-PL" dirty="0">
                <a:solidFill>
                  <a:schemeClr val="bg2"/>
                </a:solidFill>
              </a:rPr>
              <a:t> Częstochowa</a:t>
            </a:r>
            <a:r>
              <a:rPr lang="en-GB" dirty="0">
                <a:solidFill>
                  <a:schemeClr val="bg2"/>
                </a:solidFill>
              </a:rPr>
              <a:t>, </a:t>
            </a:r>
            <a:r>
              <a:rPr lang="pl-PL" dirty="0">
                <a:solidFill>
                  <a:schemeClr val="bg2"/>
                </a:solidFill>
              </a:rPr>
              <a:t>09.05.2017 r.</a:t>
            </a:r>
            <a:endParaRPr lang="en-GB" dirty="0">
              <a:solidFill>
                <a:schemeClr val="bg2"/>
              </a:solidFill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gray">
          <a:xfrm>
            <a:off x="0" y="1800959"/>
            <a:ext cx="92320" cy="4053254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844083" fontAlgn="base">
              <a:spcBef>
                <a:spcPct val="20000"/>
              </a:spcBef>
              <a:spcAft>
                <a:spcPct val="0"/>
              </a:spcAft>
              <a:buClr>
                <a:srgbClr val="007D40"/>
              </a:buClr>
            </a:pPr>
            <a:endParaRPr lang="pl-PL" sz="1292">
              <a:solidFill>
                <a:srgbClr val="555555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2335043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7990" y="699783"/>
            <a:ext cx="5583115" cy="332399"/>
          </a:xfrm>
        </p:spPr>
        <p:txBody>
          <a:bodyPr/>
          <a:lstStyle/>
          <a:p>
            <a:r>
              <a:rPr lang="pl-PL" sz="2400" dirty="0"/>
              <a:t>Wskaźnik emisji CO2 (</a:t>
            </a:r>
            <a:r>
              <a:rPr lang="pl-PL" sz="2400" dirty="0" err="1"/>
              <a:t>carbon</a:t>
            </a:r>
            <a:r>
              <a:rPr lang="pl-PL" sz="2400" dirty="0"/>
              <a:t> </a:t>
            </a:r>
            <a:r>
              <a:rPr lang="pl-PL" sz="2400" dirty="0" err="1"/>
              <a:t>footprint</a:t>
            </a:r>
            <a:r>
              <a:rPr lang="pl-PL" sz="2400" dirty="0"/>
              <a:t>)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/>
          </p:nvPr>
        </p:nvGraphicFramePr>
        <p:xfrm>
          <a:off x="317898" y="1853804"/>
          <a:ext cx="8211740" cy="3761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0367374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7991" y="523032"/>
            <a:ext cx="6139217" cy="664797"/>
          </a:xfrm>
        </p:spPr>
        <p:txBody>
          <a:bodyPr/>
          <a:lstStyle/>
          <a:p>
            <a:r>
              <a:rPr lang="pl-PL" sz="2400" dirty="0"/>
              <a:t>Zużycie energii elektrycznej na poszczególne urządzenia  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0011184"/>
              </p:ext>
            </p:extLst>
          </p:nvPr>
        </p:nvGraphicFramePr>
        <p:xfrm>
          <a:off x="317990" y="1484784"/>
          <a:ext cx="6990314" cy="4536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33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55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95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618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1890">
                <a:tc>
                  <a:txBody>
                    <a:bodyPr/>
                    <a:lstStyle/>
                    <a:p>
                      <a:r>
                        <a:rPr lang="pl-PL" sz="900" dirty="0"/>
                        <a:t>Urządzenie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900" dirty="0"/>
                        <a:t>Zużycie kWh</a:t>
                      </a:r>
                    </a:p>
                    <a:p>
                      <a:endParaRPr lang="pl-PL" sz="9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900" dirty="0"/>
                        <a:t>Zużycie</a:t>
                      </a:r>
                      <a:r>
                        <a:rPr lang="pl-PL" sz="900" baseline="0" dirty="0"/>
                        <a:t> kWh/t</a:t>
                      </a:r>
                      <a:endParaRPr lang="pl-PL" sz="900" dirty="0"/>
                    </a:p>
                    <a:p>
                      <a:endParaRPr lang="pl-PL" sz="9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900" dirty="0"/>
                        <a:t>Udział %</a:t>
                      </a:r>
                    </a:p>
                    <a:p>
                      <a:endParaRPr lang="pl-PL" sz="9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089">
                <a:tc>
                  <a:txBody>
                    <a:bodyPr/>
                    <a:lstStyle/>
                    <a:p>
                      <a:r>
                        <a:rPr lang="pl-PL" sz="900" dirty="0">
                          <a:solidFill>
                            <a:srgbClr val="C00000"/>
                          </a:solidFill>
                        </a:rPr>
                        <a:t>P1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pl-PL" sz="900" dirty="0">
                          <a:solidFill>
                            <a:srgbClr val="C00000"/>
                          </a:solidFill>
                        </a:rPr>
                        <a:t>350000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pl-PL" sz="900" dirty="0">
                          <a:solidFill>
                            <a:srgbClr val="C00000"/>
                          </a:solidFill>
                        </a:rPr>
                        <a:t>2187,5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9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 charset="0"/>
                        </a:rPr>
                        <a:t>15,81563488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4089">
                <a:tc>
                  <a:txBody>
                    <a:bodyPr/>
                    <a:lstStyle/>
                    <a:p>
                      <a:r>
                        <a:rPr lang="pl-PL" sz="900" dirty="0">
                          <a:solidFill>
                            <a:srgbClr val="C00000"/>
                          </a:solidFill>
                        </a:rPr>
                        <a:t>P2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pl-PL" sz="900" dirty="0">
                          <a:solidFill>
                            <a:srgbClr val="C00000"/>
                          </a:solidFill>
                        </a:rPr>
                        <a:t>250000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pl-PL" sz="900" dirty="0">
                          <a:solidFill>
                            <a:srgbClr val="C00000"/>
                          </a:solidFill>
                        </a:rPr>
                        <a:t>1562,5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9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 charset="0"/>
                        </a:rPr>
                        <a:t>11,29688206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3442">
                <a:tc>
                  <a:txBody>
                    <a:bodyPr/>
                    <a:lstStyle/>
                    <a:p>
                      <a:r>
                        <a:rPr lang="pl-PL" sz="900" dirty="0"/>
                        <a:t>S1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pl-PL" sz="900" dirty="0"/>
                        <a:t>150000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pl-PL" sz="900" dirty="0"/>
                        <a:t>937,5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6,778129236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18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900" dirty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Oświetlenie</a:t>
                      </a:r>
                      <a:r>
                        <a:rPr lang="pl-PL" sz="900" baseline="0" dirty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 wew.</a:t>
                      </a:r>
                      <a:endParaRPr lang="pl-PL" sz="900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  <a:p>
                      <a:endParaRPr lang="pl-PL" sz="900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pl-PL" sz="900" dirty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210000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pl-PL" sz="900" dirty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1312,5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9,489380931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4089">
                <a:tc>
                  <a:txBody>
                    <a:bodyPr/>
                    <a:lstStyle/>
                    <a:p>
                      <a:r>
                        <a:rPr lang="pl-PL" sz="900" dirty="0"/>
                        <a:t>Oświetlenie zewn.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pl-PL" sz="900" dirty="0"/>
                        <a:t>5000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pl-PL" sz="900" dirty="0"/>
                        <a:t>31,25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0,225937641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0133">
                <a:tc>
                  <a:txBody>
                    <a:bodyPr/>
                    <a:lstStyle/>
                    <a:p>
                      <a:r>
                        <a:rPr lang="pl-PL" sz="900" dirty="0"/>
                        <a:t>Oświetlenie parkingu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pl-PL" sz="900" dirty="0"/>
                        <a:t>1000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pl-PL" sz="900" dirty="0"/>
                        <a:t>6,25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0,045187528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4089">
                <a:tc>
                  <a:txBody>
                    <a:bodyPr/>
                    <a:lstStyle/>
                    <a:p>
                      <a:r>
                        <a:rPr lang="pl-PL" sz="900" dirty="0"/>
                        <a:t>Biuro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pl-PL" sz="900" dirty="0"/>
                        <a:t>30000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pl-PL" sz="900" dirty="0"/>
                        <a:t>187,5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1,355625847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4089">
                <a:tc>
                  <a:txBody>
                    <a:bodyPr/>
                    <a:lstStyle/>
                    <a:p>
                      <a:r>
                        <a:rPr lang="pl-PL" sz="900" dirty="0">
                          <a:solidFill>
                            <a:srgbClr val="C00000"/>
                          </a:solidFill>
                        </a:rPr>
                        <a:t>Wentylacja</a:t>
                      </a:r>
                      <a:r>
                        <a:rPr lang="pl-PL" sz="900" baseline="0" dirty="0">
                          <a:solidFill>
                            <a:srgbClr val="C00000"/>
                          </a:solidFill>
                        </a:rPr>
                        <a:t> hali</a:t>
                      </a:r>
                      <a:endParaRPr lang="pl-PL" sz="900" dirty="0">
                        <a:solidFill>
                          <a:srgbClr val="C0000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pl-PL" sz="900" dirty="0">
                          <a:solidFill>
                            <a:srgbClr val="C00000"/>
                          </a:solidFill>
                        </a:rPr>
                        <a:t>325000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pl-PL" sz="900" dirty="0">
                          <a:solidFill>
                            <a:srgbClr val="C00000"/>
                          </a:solidFill>
                        </a:rPr>
                        <a:t>2031,25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9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 charset="0"/>
                        </a:rPr>
                        <a:t>14,68594668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4089">
                <a:tc>
                  <a:txBody>
                    <a:bodyPr/>
                    <a:lstStyle/>
                    <a:p>
                      <a:r>
                        <a:rPr lang="pl-PL" sz="900" dirty="0">
                          <a:solidFill>
                            <a:srgbClr val="C00000"/>
                          </a:solidFill>
                        </a:rPr>
                        <a:t>Stacja pomp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pl-PL" sz="900" dirty="0">
                          <a:solidFill>
                            <a:srgbClr val="C00000"/>
                          </a:solidFill>
                        </a:rPr>
                        <a:t>420000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pl-PL" sz="900" dirty="0">
                          <a:solidFill>
                            <a:srgbClr val="C00000"/>
                          </a:solidFill>
                        </a:rPr>
                        <a:t>2625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9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 charset="0"/>
                        </a:rPr>
                        <a:t>15,81563488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6437">
                <a:tc>
                  <a:txBody>
                    <a:bodyPr/>
                    <a:lstStyle/>
                    <a:p>
                      <a:r>
                        <a:rPr lang="pl-PL" sz="900" dirty="0">
                          <a:solidFill>
                            <a:srgbClr val="C00000"/>
                          </a:solidFill>
                        </a:rPr>
                        <a:t>Kompresory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pl-PL" sz="900" dirty="0">
                          <a:solidFill>
                            <a:srgbClr val="C00000"/>
                          </a:solidFill>
                        </a:rPr>
                        <a:t>230000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pl-PL" sz="900" dirty="0">
                          <a:solidFill>
                            <a:srgbClr val="C00000"/>
                          </a:solidFill>
                        </a:rPr>
                        <a:t>1437,5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 charset="0"/>
                        </a:rPr>
                        <a:t>10,3931315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4089">
                <a:tc>
                  <a:txBody>
                    <a:bodyPr/>
                    <a:lstStyle/>
                    <a:p>
                      <a:r>
                        <a:rPr lang="pl-PL" sz="900" dirty="0">
                          <a:solidFill>
                            <a:srgbClr val="C00000"/>
                          </a:solidFill>
                        </a:rPr>
                        <a:t>Podgrzewacze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pl-PL" sz="900" dirty="0"/>
                        <a:t>50000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pl-PL" sz="900" dirty="0"/>
                        <a:t>312,5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9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 charset="0"/>
                        </a:rPr>
                        <a:t>11,29688206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4089">
                <a:tc>
                  <a:txBody>
                    <a:bodyPr/>
                    <a:lstStyle/>
                    <a:p>
                      <a:r>
                        <a:rPr lang="pl-PL" sz="900" dirty="0"/>
                        <a:t>Inne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pl-PL" sz="900" dirty="0"/>
                        <a:t>150000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pl-PL" sz="900" dirty="0"/>
                        <a:t>937,5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2,801626751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0905505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7990" y="699783"/>
            <a:ext cx="5583115" cy="332399"/>
          </a:xfrm>
        </p:spPr>
        <p:txBody>
          <a:bodyPr/>
          <a:lstStyle/>
          <a:p>
            <a:r>
              <a:rPr lang="pl-PL" sz="2400" dirty="0"/>
              <a:t>Miejsca znaczącego zużycia energii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94038" y="1556792"/>
            <a:ext cx="8018765" cy="3294459"/>
          </a:xfrm>
        </p:spPr>
        <p:txBody>
          <a:bodyPr/>
          <a:lstStyle/>
          <a:p>
            <a:r>
              <a:rPr lang="pl-PL" sz="1800" dirty="0"/>
              <a:t>PRODUKCA: analiza szczegółowa poszczególnych urządzeń wykazała znaczące zużycie w obszarze chłodzenia wyrobów i dostawy sprężonego powietrza.</a:t>
            </a:r>
          </a:p>
          <a:p>
            <a:endParaRPr lang="pl-PL" sz="1800" dirty="0"/>
          </a:p>
          <a:p>
            <a:r>
              <a:rPr lang="pl-PL" sz="1800" dirty="0"/>
              <a:t>INNE: znaczące zużycie energii przy podgrzewaniu wody do celów socjalnych OŚWIETLENIE; Znaczące zużycie do oświetlenia   hali produkcyjnej</a:t>
            </a:r>
          </a:p>
          <a:p>
            <a:endParaRPr lang="pl-PL" sz="1800" dirty="0"/>
          </a:p>
          <a:p>
            <a:r>
              <a:rPr lang="pl-PL" sz="1800" dirty="0"/>
              <a:t>SPRĘŻONE POWIETRZE: pomiary i analiza wykazały straty przesyłowe.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31116156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7990" y="699783"/>
            <a:ext cx="5583115" cy="332399"/>
          </a:xfrm>
        </p:spPr>
        <p:txBody>
          <a:bodyPr/>
          <a:lstStyle/>
          <a:p>
            <a:r>
              <a:rPr lang="pl-PL" sz="2400" dirty="0"/>
              <a:t>Energia bazowa i WWE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7990" y="1628800"/>
            <a:ext cx="7813637" cy="3294459"/>
          </a:xfrm>
        </p:spPr>
        <p:txBody>
          <a:bodyPr/>
          <a:lstStyle/>
          <a:p>
            <a:r>
              <a:rPr lang="pl-PL" sz="1800" dirty="0"/>
              <a:t>Energię bazową ustalono na lata 2011 do 2016 ze względu na najbardziej stabilne zużycie energii.</a:t>
            </a:r>
          </a:p>
          <a:p>
            <a:br>
              <a:rPr lang="pl-PL" sz="1800" dirty="0"/>
            </a:br>
            <a:r>
              <a:rPr lang="pl-PL" sz="1800" dirty="0"/>
              <a:t>WWE </a:t>
            </a:r>
            <a:r>
              <a:rPr lang="mr-IN" sz="1800" dirty="0"/>
              <a:t>–</a:t>
            </a:r>
            <a:r>
              <a:rPr lang="pl-PL" sz="1800" dirty="0"/>
              <a:t> zużycie energii/ tonę produkcji.</a:t>
            </a:r>
          </a:p>
          <a:p>
            <a:endParaRPr lang="pl-PL" sz="1800" dirty="0"/>
          </a:p>
          <a:p>
            <a:r>
              <a:rPr lang="pl-PL" sz="1800" dirty="0"/>
              <a:t>Ze względu na przewidywaną w przyszłości zmienność produkcji założono, że równolegle drugim wskaźnikiem będzie CFP.</a:t>
            </a:r>
          </a:p>
        </p:txBody>
      </p:sp>
    </p:spTree>
    <p:extLst>
      <p:ext uri="{BB962C8B-B14F-4D97-AF65-F5344CB8AC3E}">
        <p14:creationId xmlns:p14="http://schemas.microsoft.com/office/powerpoint/2010/main" val="893523278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7990" y="699783"/>
            <a:ext cx="5583115" cy="332399"/>
          </a:xfrm>
        </p:spPr>
        <p:txBody>
          <a:bodyPr/>
          <a:lstStyle/>
          <a:p>
            <a:r>
              <a:rPr lang="pl-PL" sz="2400" dirty="0"/>
              <a:t>Przewidywane działania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0318" y="1556792"/>
            <a:ext cx="7868747" cy="3294459"/>
          </a:xfrm>
        </p:spPr>
        <p:txBody>
          <a:bodyPr/>
          <a:lstStyle/>
          <a:p>
            <a:pPr marL="257175" indent="-257175">
              <a:buAutoNum type="arabicPeriod"/>
            </a:pPr>
            <a:r>
              <a:rPr lang="pl-PL" sz="1800" dirty="0"/>
              <a:t>Zmiana systemu oświetlenia: oświetlenie strefowe </a:t>
            </a:r>
            <a:r>
              <a:rPr lang="mr-IN" sz="1800" dirty="0"/>
              <a:t>–</a:t>
            </a:r>
            <a:r>
              <a:rPr lang="pl-PL" sz="1800" dirty="0"/>
              <a:t> przewidywany efekt 10%</a:t>
            </a:r>
          </a:p>
          <a:p>
            <a:pPr marL="257175" indent="-257175">
              <a:buAutoNum type="arabicPeriod"/>
            </a:pPr>
            <a:r>
              <a:rPr lang="pl-PL" sz="1800" dirty="0"/>
              <a:t>Zmiana rodzaju stosowanych żarówek na Led - przewidywany efekt 10%</a:t>
            </a:r>
          </a:p>
          <a:p>
            <a:pPr marL="257175" indent="-257175">
              <a:buFontTx/>
              <a:buAutoNum type="arabicPeriod"/>
            </a:pPr>
            <a:r>
              <a:rPr lang="pl-PL" sz="1800" dirty="0"/>
              <a:t>wymiana worków filtrujących  w urządzeniu nr 1 </a:t>
            </a:r>
            <a:r>
              <a:rPr lang="mr-IN" sz="1800" dirty="0"/>
              <a:t>–</a:t>
            </a:r>
            <a:r>
              <a:rPr lang="pl-PL" sz="1800" dirty="0"/>
              <a:t> zmniejszenie zużycia prądu o 10%</a:t>
            </a:r>
          </a:p>
          <a:p>
            <a:pPr marL="257175" indent="-257175">
              <a:buFontTx/>
              <a:buAutoNum type="arabicPeriod"/>
            </a:pPr>
            <a:r>
              <a:rPr lang="pl-PL" sz="1800" dirty="0"/>
              <a:t>zmiana sposobu sterowania urządzeniu nr 2, tak aby silniki   cały czas na 100% - zamontowanie sterowania falownikami</a:t>
            </a:r>
          </a:p>
          <a:p>
            <a:pPr marL="257175" indent="-257175">
              <a:buFontTx/>
              <a:buAutoNum type="arabicPeriod"/>
            </a:pPr>
            <a:r>
              <a:rPr lang="pl-PL" sz="1800" dirty="0"/>
              <a:t>Zainstalowanie wymiennika ciepła na sprężarce celem odzysku ciepła do podgrzewania wody </a:t>
            </a:r>
          </a:p>
          <a:p>
            <a:pPr marL="257175" indent="-257175">
              <a:buFontTx/>
              <a:buAutoNum type="arabicPeriod"/>
            </a:pPr>
            <a:r>
              <a:rPr lang="pl-PL" sz="1800" dirty="0"/>
              <a:t>Zainstalowanie </a:t>
            </a:r>
            <a:r>
              <a:rPr lang="pl-PL" sz="1800" dirty="0" err="1"/>
              <a:t>solarów</a:t>
            </a:r>
            <a:r>
              <a:rPr lang="pl-PL" sz="1800" dirty="0"/>
              <a:t> do zasalania oświetlenia zewnętrznego </a:t>
            </a:r>
          </a:p>
          <a:p>
            <a:pPr marL="257175" indent="-257175">
              <a:buAutoNum type="arabicPeriod"/>
            </a:pPr>
            <a:r>
              <a:rPr lang="pl-PL" sz="1800" dirty="0"/>
              <a:t>Uszczelnienie systemu sprężonego powietrza</a:t>
            </a:r>
          </a:p>
          <a:p>
            <a:pPr marL="257175" indent="-257175">
              <a:buAutoNum type="arabicPeriod"/>
            </a:pPr>
            <a:r>
              <a:rPr lang="pl-PL" sz="1800" dirty="0"/>
              <a:t>Zmiana systemu planowania produkcji prawidłowe obciążenie urządzeń́ obniża zużycie energii na tonę produkcji </a:t>
            </a:r>
          </a:p>
        </p:txBody>
      </p:sp>
    </p:spTree>
    <p:extLst>
      <p:ext uri="{BB962C8B-B14F-4D97-AF65-F5344CB8AC3E}">
        <p14:creationId xmlns:p14="http://schemas.microsoft.com/office/powerpoint/2010/main" val="650460795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7991" y="273733"/>
            <a:ext cx="6558265" cy="1163395"/>
          </a:xfrm>
        </p:spPr>
        <p:txBody>
          <a:bodyPr/>
          <a:lstStyle/>
          <a:p>
            <a:r>
              <a:rPr lang="pl-PL" sz="2800" dirty="0"/>
              <a:t>Efektywność energetyczna w organizacji </a:t>
            </a:r>
            <a:r>
              <a:rPr lang="mr-IN" sz="2800" dirty="0"/>
              <a:t>–</a:t>
            </a:r>
            <a:r>
              <a:rPr lang="pl-PL" sz="2800" dirty="0"/>
              <a:t> sterowanie operacyjne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7991" y="1556792"/>
            <a:ext cx="7062322" cy="3294459"/>
          </a:xfrm>
        </p:spPr>
        <p:txBody>
          <a:bodyPr/>
          <a:lstStyle/>
          <a:p>
            <a:r>
              <a:rPr lang="pl-PL" sz="1800" dirty="0"/>
              <a:t>Ustalenie kierunków prowadzących do oszczędności energii i określenie działań umożliwiających osiąganie zamierzeń</a:t>
            </a:r>
          </a:p>
          <a:p>
            <a:endParaRPr lang="pl-PL" sz="1800" dirty="0"/>
          </a:p>
          <a:p>
            <a:pPr lvl="1"/>
            <a:r>
              <a:rPr lang="pl-PL" sz="1800" b="0" dirty="0">
                <a:solidFill>
                  <a:schemeClr val="tx1"/>
                </a:solidFill>
                <a:ea typeface="+mn-ea"/>
              </a:rPr>
              <a:t>PRZYKŁADY</a:t>
            </a:r>
          </a:p>
          <a:p>
            <a:pPr lvl="1"/>
            <a:endParaRPr lang="pl-PL" sz="1800" b="0" dirty="0">
              <a:solidFill>
                <a:schemeClr val="tx1"/>
              </a:solidFill>
              <a:ea typeface="+mn-ea"/>
            </a:endParaRPr>
          </a:p>
          <a:p>
            <a:pPr lvl="1"/>
            <a:r>
              <a:rPr lang="pl-PL" sz="1800" b="0" dirty="0">
                <a:solidFill>
                  <a:schemeClr val="tx1"/>
                </a:solidFill>
                <a:ea typeface="+mn-ea"/>
              </a:rPr>
              <a:t>W obszarze całej organizacji:</a:t>
            </a:r>
          </a:p>
          <a:p>
            <a:pPr marL="344091" lvl="1" indent="-342900">
              <a:buFont typeface="Arial" panose="020B0604020202020204" pitchFamily="34" charset="0"/>
              <a:buChar char="−"/>
            </a:pPr>
            <a:r>
              <a:rPr lang="pl-PL" sz="1800" b="0" dirty="0">
                <a:solidFill>
                  <a:schemeClr val="tx1"/>
                </a:solidFill>
                <a:ea typeface="+mn-ea"/>
              </a:rPr>
              <a:t>Wykonywanie regularnych prac konserwacyjnych urządzeń wykorzystujących energię. Procedury konserwacyjne są udokumentowane w instrukcjach obsługi i konserwacji.</a:t>
            </a:r>
          </a:p>
          <a:p>
            <a:pPr marL="344091" lvl="1" indent="-342900">
              <a:buFont typeface="Arial" panose="020B0604020202020204" pitchFamily="34" charset="0"/>
              <a:buChar char="−"/>
            </a:pPr>
            <a:r>
              <a:rPr lang="pl-PL" sz="1800" b="0" dirty="0">
                <a:solidFill>
                  <a:schemeClr val="tx1"/>
                </a:solidFill>
                <a:ea typeface="+mn-ea"/>
              </a:rPr>
              <a:t>Regularne sprawdzanie warunków pracy i ustawienia urządzeń.</a:t>
            </a:r>
          </a:p>
          <a:p>
            <a:pPr marL="344091" lvl="1" indent="-342900">
              <a:buFont typeface="Arial" panose="020B0604020202020204" pitchFamily="34" charset="0"/>
              <a:buChar char="−"/>
            </a:pPr>
            <a:r>
              <a:rPr lang="pl-PL" sz="1800" b="0" dirty="0">
                <a:solidFill>
                  <a:schemeClr val="tx1"/>
                </a:solidFill>
                <a:ea typeface="+mn-ea"/>
              </a:rPr>
              <a:t>Kontrolowanie wdrożonych praktyk oszczędzania energii.</a:t>
            </a:r>
          </a:p>
          <a:p>
            <a:pPr marL="344091" lvl="1" indent="-342900">
              <a:buFont typeface="Arial" pitchFamily="34" charset="0"/>
              <a:buChar char="•"/>
            </a:pPr>
            <a:endParaRPr lang="pl-PL" sz="1500" dirty="0"/>
          </a:p>
          <a:p>
            <a:pPr lvl="1"/>
            <a:endParaRPr lang="pl-PL" sz="1500" dirty="0"/>
          </a:p>
          <a:p>
            <a:pPr marL="257175" indent="-257175">
              <a:buFont typeface="Arial" pitchFamily="34" charset="0"/>
              <a:buChar char="•"/>
            </a:pPr>
            <a:endParaRPr lang="pl-PL" sz="1500" dirty="0"/>
          </a:p>
        </p:txBody>
      </p:sp>
    </p:spTree>
    <p:extLst>
      <p:ext uri="{BB962C8B-B14F-4D97-AF65-F5344CB8AC3E}">
        <p14:creationId xmlns:p14="http://schemas.microsoft.com/office/powerpoint/2010/main" val="1724387471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5622696" cy="664797"/>
          </a:xfrm>
        </p:spPr>
        <p:txBody>
          <a:bodyPr/>
          <a:lstStyle/>
          <a:p>
            <a:r>
              <a:rPr lang="pl-PL" sz="2400" dirty="0"/>
              <a:t>Efektywność energetyczna w organizacji - sterowanie operacyjne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65848" y="1556792"/>
            <a:ext cx="6451650" cy="3294459"/>
          </a:xfrm>
        </p:spPr>
        <p:txBody>
          <a:bodyPr/>
          <a:lstStyle/>
          <a:p>
            <a:r>
              <a:rPr lang="pl-PL" sz="1800" dirty="0"/>
              <a:t>CHŁODZENIE</a:t>
            </a:r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pl-PL" sz="1800" dirty="0"/>
              <a:t>Ciśnienie wody  ustawione   na minimalny poziom zapewniający   zapotrzebowanie na chłodzenie </a:t>
            </a:r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pl-PL" sz="1800" dirty="0"/>
              <a:t>Sprawność urządzeń reguluje się w ustalonych odstępach czasu np. raz w miesiącu</a:t>
            </a:r>
          </a:p>
          <a:p>
            <a:pPr marL="214313" indent="-214313">
              <a:buFont typeface="Arial" pitchFamily="34" charset="0"/>
              <a:buChar char="•"/>
            </a:pPr>
            <a:endParaRPr lang="pl-PL" sz="1800" dirty="0"/>
          </a:p>
          <a:p>
            <a:r>
              <a:rPr lang="pl-PL" sz="1800" dirty="0"/>
              <a:t>SPRĘŻONE POWIETRZE</a:t>
            </a:r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pl-PL" sz="1800" dirty="0"/>
              <a:t>Regularne sprawdzanie  systemu sprężonego powietrza na okoliczność wycieków, naprawia się takie wycieki</a:t>
            </a:r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pl-PL" sz="1800" dirty="0"/>
              <a:t>Ciśnienie  w systemie sprężonego powierza  ustawione na minimalnym dopuszczalnym poziomie zapewniającym bezawaryjną dostawę</a:t>
            </a:r>
          </a:p>
        </p:txBody>
      </p:sp>
    </p:spTree>
    <p:extLst>
      <p:ext uri="{BB962C8B-B14F-4D97-AF65-F5344CB8AC3E}">
        <p14:creationId xmlns:p14="http://schemas.microsoft.com/office/powerpoint/2010/main" val="1589839094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556792"/>
            <a:ext cx="7776249" cy="3294459"/>
          </a:xfrm>
        </p:spPr>
        <p:txBody>
          <a:bodyPr/>
          <a:lstStyle/>
          <a:p>
            <a:r>
              <a:rPr lang="pl-PL" sz="1800" dirty="0"/>
              <a:t>HVAC (ogrzewanie, wentylacja, klimatyzacja)</a:t>
            </a:r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pl-PL" sz="1800" dirty="0"/>
              <a:t>Regularne  prace kontrolne konserwacyjne urządzeń (np. wentylatory i kanały powietrzne, filtry)</a:t>
            </a:r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pl-PL" sz="1800" dirty="0"/>
              <a:t>Elementy instalacji klimatyzacyjnych są utrzymywane w dobrym stanie</a:t>
            </a:r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pl-PL" sz="1800" dirty="0"/>
              <a:t>Zainstalowano termostaty na grzejnikach i regularnie są sprawdzane</a:t>
            </a:r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pl-PL" sz="1800" dirty="0"/>
              <a:t>Określono minimalne wymogi grzewcze dla poszczególnych stref w budynkach</a:t>
            </a:r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pl-PL" sz="1800" dirty="0"/>
              <a:t>Kontrola pracy urządzeń klimatyzacyjnych czy pracują według ustalonych parametrów  </a:t>
            </a:r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pl-PL" sz="1800" dirty="0"/>
              <a:t>Sprawdzanie  elementów  takich jak izolacja cieplna oraz zewnętrzne zacienienie</a:t>
            </a:r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pl-PL" sz="1800" dirty="0"/>
              <a:t>Wyłączanie zbędnych elementów grzewczych</a:t>
            </a:r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pl-PL" sz="1800" dirty="0"/>
              <a:t>Regularne przeglądy i konserwacja okien i drzwi</a:t>
            </a:r>
          </a:p>
          <a:p>
            <a:endParaRPr lang="pl-PL" dirty="0"/>
          </a:p>
        </p:txBody>
      </p:sp>
      <p:sp>
        <p:nvSpPr>
          <p:cNvPr id="6" name="Tytuł 1"/>
          <p:cNvSpPr>
            <a:spLocks noGrp="1"/>
          </p:cNvSpPr>
          <p:nvPr>
            <p:ph type="title"/>
          </p:nvPr>
        </p:nvSpPr>
        <p:spPr>
          <a:xfrm>
            <a:off x="323528" y="523032"/>
            <a:ext cx="5583115" cy="664797"/>
          </a:xfrm>
        </p:spPr>
        <p:txBody>
          <a:bodyPr/>
          <a:lstStyle/>
          <a:p>
            <a:r>
              <a:rPr lang="pl-PL" sz="2400" dirty="0"/>
              <a:t>Efektywność energetyczna w organizacji </a:t>
            </a:r>
            <a:r>
              <a:rPr lang="mr-IN" sz="2400" dirty="0"/>
              <a:t>–</a:t>
            </a:r>
            <a:r>
              <a:rPr lang="pl-PL" sz="2400" dirty="0"/>
              <a:t> sterowanie operacyjne</a:t>
            </a:r>
          </a:p>
        </p:txBody>
      </p:sp>
    </p:spTree>
    <p:extLst>
      <p:ext uri="{BB962C8B-B14F-4D97-AF65-F5344CB8AC3E}">
        <p14:creationId xmlns:p14="http://schemas.microsoft.com/office/powerpoint/2010/main" val="2395465095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39758" y="1484784"/>
            <a:ext cx="6592312" cy="3294459"/>
          </a:xfrm>
        </p:spPr>
        <p:txBody>
          <a:bodyPr/>
          <a:lstStyle/>
          <a:p>
            <a:r>
              <a:rPr lang="pl-PL" sz="1800" dirty="0"/>
              <a:t>OŚWIETLENIE</a:t>
            </a:r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pl-PL" sz="1800" dirty="0"/>
              <a:t>Ograniczenie zbędnego oświetlenia</a:t>
            </a:r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pl-PL" sz="1800" dirty="0"/>
              <a:t>Wprowadzenie oświetlenia strefowego</a:t>
            </a:r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pl-PL" sz="1800" dirty="0"/>
              <a:t>Wprowadzenie żarówek energooszczędnych i/lub czujników ruchu</a:t>
            </a:r>
          </a:p>
          <a:p>
            <a:pPr marL="214313" indent="-214313">
              <a:buFont typeface="Arial" pitchFamily="34" charset="0"/>
              <a:buChar char="•"/>
            </a:pPr>
            <a:endParaRPr lang="pl-PL" sz="1800" dirty="0"/>
          </a:p>
          <a:p>
            <a:r>
              <a:rPr lang="pl-PL" sz="1800" dirty="0"/>
              <a:t>SILNIKI</a:t>
            </a:r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pl-PL" sz="1800" dirty="0"/>
              <a:t>Wyłączanie zbędnych urządzeń: wentylatory, pompy itp. 	</a:t>
            </a:r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pl-PL" sz="1800" dirty="0"/>
              <a:t>Zastosowania „łagodnego startu” do urządzeń często uruchamianych	</a:t>
            </a:r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pl-PL" sz="1800" dirty="0"/>
              <a:t>Sukcesywne wprowadzanie wysokoefektywnych silników elektrycznych</a:t>
            </a:r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pl-PL" sz="1800" dirty="0"/>
              <a:t>Wprowadzenie falowników tam gdzie to możliwe i zasadne</a:t>
            </a:r>
          </a:p>
        </p:txBody>
      </p:sp>
      <p:sp>
        <p:nvSpPr>
          <p:cNvPr id="6" name="Tytuł 1"/>
          <p:cNvSpPr>
            <a:spLocks noGrp="1"/>
          </p:cNvSpPr>
          <p:nvPr>
            <p:ph type="title"/>
          </p:nvPr>
        </p:nvSpPr>
        <p:spPr>
          <a:xfrm>
            <a:off x="317990" y="699783"/>
            <a:ext cx="5583115" cy="332399"/>
          </a:xfrm>
        </p:spPr>
        <p:txBody>
          <a:bodyPr/>
          <a:lstStyle/>
          <a:p>
            <a:r>
              <a:rPr lang="pl-PL" sz="2400" dirty="0"/>
              <a:t>Efektywność energetyczna w organizacji</a:t>
            </a:r>
          </a:p>
        </p:txBody>
      </p:sp>
    </p:spTree>
    <p:extLst>
      <p:ext uri="{BB962C8B-B14F-4D97-AF65-F5344CB8AC3E}">
        <p14:creationId xmlns:p14="http://schemas.microsoft.com/office/powerpoint/2010/main" val="3957339415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1" name="Rectangle 17"/>
          <p:cNvSpPr>
            <a:spLocks noGrp="1" noChangeArrowheads="1"/>
          </p:cNvSpPr>
          <p:nvPr>
            <p:ph type="ctrTitle"/>
          </p:nvPr>
        </p:nvSpPr>
        <p:spPr>
          <a:xfrm>
            <a:off x="317990" y="1043965"/>
            <a:ext cx="5583115" cy="332399"/>
          </a:xfrm>
        </p:spPr>
        <p:txBody>
          <a:bodyPr/>
          <a:lstStyle/>
          <a:p>
            <a:r>
              <a:rPr lang="pl-PL" sz="2400" dirty="0"/>
              <a:t>Dziękuję</a:t>
            </a:r>
            <a:r>
              <a:rPr lang="en-GB" sz="2400" dirty="0"/>
              <a:t>!</a:t>
            </a:r>
          </a:p>
        </p:txBody>
      </p:sp>
      <p:sp>
        <p:nvSpPr>
          <p:cNvPr id="6164" name="Rectangle 20"/>
          <p:cNvSpPr>
            <a:spLocks noChangeArrowheads="1"/>
          </p:cNvSpPr>
          <p:nvPr/>
        </p:nvSpPr>
        <p:spPr bwMode="gray">
          <a:xfrm>
            <a:off x="0" y="1800958"/>
            <a:ext cx="92320" cy="4054719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844083" fontAlgn="base">
              <a:spcBef>
                <a:spcPct val="20000"/>
              </a:spcBef>
              <a:spcAft>
                <a:spcPct val="0"/>
              </a:spcAft>
              <a:buClr>
                <a:srgbClr val="007D40"/>
              </a:buClr>
            </a:pPr>
            <a:endParaRPr lang="pl-PL" sz="1292">
              <a:solidFill>
                <a:srgbClr val="555555"/>
              </a:solidFill>
              <a:latin typeface="Arial" charset="0"/>
              <a:cs typeface="Arial" charset="0"/>
            </a:endParaRPr>
          </a:p>
        </p:txBody>
      </p:sp>
      <p:pic>
        <p:nvPicPr>
          <p:cNvPr id="6169" name="Picture 25" descr="DEKRA Logo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66" y="930520"/>
            <a:ext cx="1661746" cy="161192"/>
          </a:xfrm>
          <a:prstGeom prst="rect">
            <a:avLst/>
          </a:prstGeom>
          <a:noFill/>
        </p:spPr>
      </p:pic>
      <p:sp>
        <p:nvSpPr>
          <p:cNvPr id="2" name="pole tekstowe 1"/>
          <p:cNvSpPr txBox="1"/>
          <p:nvPr/>
        </p:nvSpPr>
        <p:spPr>
          <a:xfrm>
            <a:off x="3995936" y="6309320"/>
            <a:ext cx="1556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www.dekra.pl</a:t>
            </a:r>
          </a:p>
        </p:txBody>
      </p:sp>
    </p:spTree>
    <p:extLst>
      <p:ext uri="{BB962C8B-B14F-4D97-AF65-F5344CB8AC3E}">
        <p14:creationId xmlns:p14="http://schemas.microsoft.com/office/powerpoint/2010/main" val="2241157508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7991" y="908720"/>
            <a:ext cx="6990313" cy="288032"/>
          </a:xfrm>
        </p:spPr>
        <p:txBody>
          <a:bodyPr>
            <a:normAutofit fontScale="90000"/>
          </a:bodyPr>
          <a:lstStyle/>
          <a:p>
            <a:r>
              <a:rPr lang="pl-PL" sz="2700" dirty="0">
                <a:latin typeface="Arial" charset="0"/>
                <a:ea typeface="Arial" charset="0"/>
                <a:cs typeface="Arial" charset="0"/>
              </a:rPr>
              <a:t>USTAWA z dnia 20 maja 2016 r. O efektywności energetycznej</a:t>
            </a:r>
            <a:br>
              <a:rPr lang="pl-PL" dirty="0">
                <a:latin typeface="Arial" charset="0"/>
                <a:ea typeface="Arial" charset="0"/>
                <a:cs typeface="Arial" charset="0"/>
              </a:rPr>
            </a:br>
            <a:endParaRPr lang="pl-PL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7991" y="1556792"/>
            <a:ext cx="7911609" cy="3294459"/>
          </a:xfrm>
        </p:spPr>
        <p:txBody>
          <a:bodyPr>
            <a:noAutofit/>
          </a:bodyPr>
          <a:lstStyle/>
          <a:p>
            <a:r>
              <a:rPr lang="pl-PL" sz="1800" dirty="0">
                <a:latin typeface="Arial" charset="0"/>
                <a:ea typeface="Arial" charset="0"/>
                <a:cs typeface="Arial" charset="0"/>
              </a:rPr>
              <a:t>USTAWA z dnia 20 maja 2016 r. O efektywności energetycznej</a:t>
            </a:r>
            <a:br>
              <a:rPr lang="pl-PL" sz="1800" dirty="0">
                <a:latin typeface="Arial" charset="0"/>
                <a:ea typeface="Arial" charset="0"/>
                <a:cs typeface="Arial" charset="0"/>
              </a:rPr>
            </a:br>
            <a:endParaRPr lang="pl-PL" sz="1800" dirty="0">
              <a:latin typeface="Arial" charset="0"/>
              <a:ea typeface="Arial" charset="0"/>
              <a:cs typeface="Arial" charset="0"/>
            </a:endParaRPr>
          </a:p>
          <a:p>
            <a:r>
              <a:rPr lang="pl-PL" sz="1800" u="sng" dirty="0">
                <a:latin typeface="Arial" charset="0"/>
                <a:ea typeface="Arial" charset="0"/>
                <a:cs typeface="Arial" charset="0"/>
              </a:rPr>
              <a:t>AUDYT EFEKTYWNOŚCI ENERGETYCZNEJ</a:t>
            </a:r>
            <a:r>
              <a:rPr lang="pl-PL" sz="1800" dirty="0">
                <a:latin typeface="Arial" charset="0"/>
                <a:ea typeface="Arial" charset="0"/>
                <a:cs typeface="Arial" charset="0"/>
              </a:rPr>
              <a:t> − opracowanie zawierające analizę̨ zużycia energii oraz określające stan techniczny obiektu, urządzenia technicznego lub instalacji, zawierające wykaz przedsięwzięć́ służących poprawie efektywności energetycznej obiektu, urządzenia technicznego lub instalacji, a także ocenę̨ ich opłacalności ekonomicznej i możliwej do uzyskania oszczędności energii</a:t>
            </a:r>
          </a:p>
          <a:p>
            <a:endParaRPr lang="pl-PL" sz="1800" dirty="0">
              <a:latin typeface="Arial" charset="0"/>
              <a:ea typeface="Arial" charset="0"/>
              <a:cs typeface="Arial" charset="0"/>
            </a:endParaRPr>
          </a:p>
          <a:p>
            <a:r>
              <a:rPr lang="pl-PL" sz="1800" u="sng" dirty="0">
                <a:latin typeface="Arial" charset="0"/>
                <a:ea typeface="Arial" charset="0"/>
                <a:cs typeface="Arial" charset="0"/>
              </a:rPr>
              <a:t>EFEKTYWNOŚĆ ENERGETYCZNA</a:t>
            </a:r>
            <a:r>
              <a:rPr lang="pl-PL" sz="1800" dirty="0">
                <a:latin typeface="Arial" charset="0"/>
                <a:ea typeface="Arial" charset="0"/>
                <a:cs typeface="Arial" charset="0"/>
              </a:rPr>
              <a:t> − stosunek uzyskanej wielkości efektu użytkowego danego obiektu, urządzenia technicznego lub instalacji, w typowych warunkach ich użytkowania lub eksploatacji, do ilości zużycia energii przez ten obiekt, urządzenie techniczne lub instalację, albo w wyniku wykonanej usługi niezbędnej do uzyskania tego efektu</a:t>
            </a:r>
          </a:p>
          <a:p>
            <a:endParaRPr lang="pl-PL" sz="15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4224994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7990" y="548680"/>
            <a:ext cx="6990313" cy="971548"/>
          </a:xfrm>
        </p:spPr>
        <p:txBody>
          <a:bodyPr/>
          <a:lstStyle/>
          <a:p>
            <a:r>
              <a:rPr lang="pl-PL" sz="2400" dirty="0">
                <a:latin typeface="Arial" charset="0"/>
                <a:ea typeface="Arial" charset="0"/>
                <a:cs typeface="Arial" charset="0"/>
              </a:rPr>
              <a:t>USTAWA z dnia 20 maja 2016 r. O efektywności energetycznej</a:t>
            </a:r>
            <a:br>
              <a:rPr lang="pl-PL" dirty="0">
                <a:latin typeface="Arial" charset="0"/>
                <a:ea typeface="Arial" charset="0"/>
                <a:cs typeface="Arial" charset="0"/>
              </a:rPr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7990" y="1540820"/>
            <a:ext cx="8266334" cy="3294459"/>
          </a:xfrm>
        </p:spPr>
        <p:txBody>
          <a:bodyPr/>
          <a:lstStyle/>
          <a:p>
            <a:r>
              <a:rPr lang="pl-PL" sz="1800" dirty="0"/>
              <a:t>Art. 36. 1. Przedsiębiorca w rozumieniu ustawy z dnia 2 lipca 2004 r. o swobodzie działalności gospodarczej z wyjątkiem </a:t>
            </a:r>
            <a:r>
              <a:rPr lang="pl-PL" sz="1800" dirty="0" err="1"/>
              <a:t>mikroprzedsiębiorcy</a:t>
            </a:r>
            <a:r>
              <a:rPr lang="pl-PL" sz="1800" dirty="0"/>
              <a:t>, małego lub średniego przedsiębiorcy w rozumieniu</a:t>
            </a:r>
            <a:br>
              <a:rPr lang="pl-PL" sz="1800" dirty="0"/>
            </a:br>
            <a:r>
              <a:rPr lang="pl-PL" sz="1800" dirty="0"/>
              <a:t>art. 104−106 tej ustawy, przeprowadza co 4 lata audyt energetyczny przedsiębiorstwa lub zleca jego przeprowadzenie.</a:t>
            </a:r>
          </a:p>
          <a:p>
            <a:br>
              <a:rPr lang="pl-PL" sz="1800" dirty="0"/>
            </a:br>
            <a:r>
              <a:rPr lang="pl-PL" sz="1800" dirty="0"/>
              <a:t>2. Przepisu ust. 1 nie stosuje się do przedsiębiorcy posiadającego:</a:t>
            </a:r>
            <a:br>
              <a:rPr lang="pl-PL" sz="1800" dirty="0"/>
            </a:br>
            <a:r>
              <a:rPr lang="pl-PL" sz="1800" dirty="0"/>
              <a:t>1) system zarządzania energią określony w Polskiej Normie dotyczącej systemów zarządzania energią, wymagań i zaleceń użytkowania lub</a:t>
            </a:r>
            <a:br>
              <a:rPr lang="pl-PL" sz="1800" dirty="0"/>
            </a:br>
            <a:r>
              <a:rPr lang="pl-PL" sz="1800" dirty="0"/>
              <a:t>2) system zarządzania środowiskowego, (EMAS)</a:t>
            </a:r>
          </a:p>
          <a:p>
            <a:br>
              <a:rPr lang="pl-PL" sz="1800" dirty="0"/>
            </a:br>
            <a:r>
              <a:rPr lang="pl-PL" sz="1800" dirty="0"/>
              <a:t>− jeżeli w ramach tych systemów przeprowadzono audyt energetyczny przedsiębiorstwa</a:t>
            </a:r>
            <a:br>
              <a:rPr lang="pl-PL" sz="1800" dirty="0"/>
            </a:br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2650871765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6482" y="727245"/>
            <a:ext cx="5583115" cy="332399"/>
          </a:xfrm>
        </p:spPr>
        <p:txBody>
          <a:bodyPr/>
          <a:lstStyle/>
          <a:p>
            <a:r>
              <a:rPr lang="pl-PL" sz="2400" dirty="0">
                <a:latin typeface="Arial" charset="0"/>
                <a:ea typeface="Arial" charset="0"/>
                <a:cs typeface="Arial" charset="0"/>
              </a:rPr>
              <a:t>Audyt energetyczny a przegląd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7992" y="2106216"/>
            <a:ext cx="7600856" cy="3294459"/>
          </a:xfrm>
        </p:spPr>
        <p:txBody>
          <a:bodyPr>
            <a:normAutofit/>
          </a:bodyPr>
          <a:lstStyle/>
          <a:p>
            <a:r>
              <a:rPr lang="pl-PL" dirty="0"/>
              <a:t> </a:t>
            </a:r>
          </a:p>
          <a:p>
            <a:endParaRPr lang="pl-PL" dirty="0"/>
          </a:p>
          <a:p>
            <a:endParaRPr 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5669492"/>
              </p:ext>
            </p:extLst>
          </p:nvPr>
        </p:nvGraphicFramePr>
        <p:xfrm>
          <a:off x="236482" y="1499830"/>
          <a:ext cx="8430611" cy="451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0756">
                  <a:extLst>
                    <a:ext uri="{9D8B030D-6E8A-4147-A177-3AD203B41FA5}">
                      <a16:colId xmlns:a16="http://schemas.microsoft.com/office/drawing/2014/main" val="1645596174"/>
                    </a:ext>
                  </a:extLst>
                </a:gridCol>
                <a:gridCol w="4319855">
                  <a:extLst>
                    <a:ext uri="{9D8B030D-6E8A-4147-A177-3AD203B41FA5}">
                      <a16:colId xmlns:a16="http://schemas.microsoft.com/office/drawing/2014/main" val="761747631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r>
                        <a:rPr lang="pl-PL" sz="1400" dirty="0"/>
                        <a:t>Audyt (Ustawa o EE)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pl-PL" sz="1400" dirty="0"/>
                        <a:t>Przegląd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260183350"/>
                  </a:ext>
                </a:extLst>
              </a:tr>
              <a:tr h="1097280">
                <a:tc rowSpan="3">
                  <a:txBody>
                    <a:bodyPr/>
                    <a:lstStyle/>
                    <a:p>
                      <a:r>
                        <a:rPr lang="pl-PL" sz="1400" dirty="0"/>
                        <a:t>- Należy przeprowadzać na podstawie aktualnych, reprezentatywnych, mierzonych i możliwych do zidentyfikowania danych dotyczących zużycia energii oraz, w przypadku energii elektrycznej, zapotrzebowania na moc</a:t>
                      </a:r>
                    </a:p>
                    <a:p>
                      <a:r>
                        <a:rPr lang="pl-PL" sz="1400" dirty="0"/>
                        <a:t>- Zawiera szczegółowy przegląd zużycia energii w budynkach lub zespołach budynków, w instalacjach przemysłowych oraz w transporcie, odpowiadających łącznie za co najmniej 90% całkowitego zużycia energii przez to przedsiębiorstwo</a:t>
                      </a:r>
                    </a:p>
                    <a:p>
                      <a:r>
                        <a:rPr lang="pl-PL" sz="1400" dirty="0"/>
                        <a:t>- Powinien opierać się, o ile to możliwe, na analizie kosztowej cyklu życia budynku lub zespołu budynków oraz instalacji przemysłowych, a nie na okresie zwrotu nakładów, tak aby uwzględnić oszczędności energii w dłuższym okresie, wartości rezydualne inwestycji długoterminowych oraz stopy dyskonta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pl-PL" sz="1400" dirty="0"/>
                        <a:t>Analiza zużycia energii  na podstawie pomiarów i innych danych:</a:t>
                      </a:r>
                    </a:p>
                    <a:p>
                      <a:pPr marL="457200" lvl="0" indent="-457200">
                        <a:buFont typeface="Arial" panose="020B0604020202020204" pitchFamily="34" charset="0"/>
                        <a:buChar char="−"/>
                      </a:pPr>
                      <a:r>
                        <a:rPr lang="pl-PL" sz="1400" dirty="0"/>
                        <a:t>Identyfikacja źródeł energii </a:t>
                      </a:r>
                    </a:p>
                    <a:p>
                      <a:pPr marL="457200" lvl="0" indent="-457200">
                        <a:buFont typeface="Arial" panose="020B0604020202020204" pitchFamily="34" charset="0"/>
                        <a:buChar char="−"/>
                      </a:pPr>
                      <a:r>
                        <a:rPr lang="pl-PL" sz="1400" dirty="0"/>
                        <a:t>Ocena przeszłego i teraźniejszego wykorzystania i zużycia energii</a:t>
                      </a:r>
                      <a:endParaRPr lang="pl-PL" sz="12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122434504"/>
                  </a:ext>
                </a:extLst>
              </a:tr>
              <a:tr h="1904477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pl-PL" sz="1400" dirty="0"/>
                        <a:t>Identyfikacja obszarów znaczącego zużycia energii</a:t>
                      </a:r>
                    </a:p>
                    <a:p>
                      <a:pPr marL="457200" lvl="0" indent="-457200">
                        <a:buFont typeface="Arial" panose="020B0604020202020204" pitchFamily="34" charset="0"/>
                        <a:buChar char="−"/>
                      </a:pPr>
                      <a:r>
                        <a:rPr lang="pl-PL" sz="1400" dirty="0"/>
                        <a:t>Obiekty, wyposażenie, systemy, procesy i personel pracujący dla lub w imieniu organizacji</a:t>
                      </a:r>
                    </a:p>
                    <a:p>
                      <a:pPr marL="457200" lvl="0" indent="-457200">
                        <a:buFont typeface="Arial" panose="020B0604020202020204" pitchFamily="34" charset="0"/>
                        <a:buChar char="−"/>
                      </a:pPr>
                      <a:r>
                        <a:rPr lang="pl-PL" sz="1400" dirty="0"/>
                        <a:t>Zmienne mające wpływ na zużycie energii.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−"/>
                      </a:pPr>
                      <a:r>
                        <a:rPr lang="pl-PL" sz="1400" dirty="0"/>
                        <a:t>Ocena wyniku energetycznego obiektów, wyposażenia, systemów i procesów związanych ze znaczącym wykorzystaniem energii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−"/>
                      </a:pPr>
                      <a:r>
                        <a:rPr lang="pl-PL" sz="1400" dirty="0"/>
                        <a:t>Ocenić przyszłe  wykorzystanie i zużycie energii</a:t>
                      </a:r>
                    </a:p>
                    <a:p>
                      <a:endParaRPr lang="pl-PL" sz="12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769679245"/>
                  </a:ext>
                </a:extLst>
              </a:tr>
              <a:tr h="480060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/>
                        <a:t>Zidentyfikować i ustalić priorytety i możliwość poprawy wyniku energetycznego</a:t>
                      </a:r>
                      <a:endParaRPr lang="pl-PL" sz="12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7293869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4589877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7991" y="823888"/>
            <a:ext cx="5583115" cy="332399"/>
          </a:xfrm>
        </p:spPr>
        <p:txBody>
          <a:bodyPr/>
          <a:lstStyle/>
          <a:p>
            <a:r>
              <a:rPr lang="pl-PL" sz="2400" dirty="0">
                <a:latin typeface="Arial" charset="0"/>
                <a:ea typeface="Arial" charset="0"/>
                <a:cs typeface="Arial" charset="0"/>
              </a:rPr>
              <a:t>Audyt energetyczny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0903" y="1556792"/>
            <a:ext cx="8297372" cy="3294459"/>
          </a:xfrm>
        </p:spPr>
        <p:txBody>
          <a:bodyPr/>
          <a:lstStyle/>
          <a:p>
            <a:r>
              <a:rPr lang="pl-PL" sz="1800" dirty="0"/>
              <a:t>Według wytycznych Krajowej Agencji Poszanowania Energii, audyt procesu technologicznego jest analizą i oceną potencjału w zakresie wzrostu efektywności energetycznej: </a:t>
            </a:r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pl-PL" sz="1800" dirty="0"/>
              <a:t>zamkniętych procesów technologicznych lub produkcyjnych oraz procesów pomocniczych i poszczególnych urządzeń́ wchodzących w skład ciągu technologicznego</a:t>
            </a:r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pl-PL" sz="1800" dirty="0"/>
              <a:t>stosowanych procedur i regulaminów wpływających na efektywność́ energetyczną. </a:t>
            </a:r>
          </a:p>
          <a:p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1559551582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7990" y="699783"/>
            <a:ext cx="5583115" cy="332399"/>
          </a:xfrm>
        </p:spPr>
        <p:txBody>
          <a:bodyPr/>
          <a:lstStyle/>
          <a:p>
            <a:r>
              <a:rPr lang="pl-PL" sz="2400" dirty="0"/>
              <a:t>Przegląd energetyczny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7990" y="1556792"/>
            <a:ext cx="7367699" cy="3294459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−"/>
            </a:pPr>
            <a:r>
              <a:rPr lang="pl-PL" sz="1800" dirty="0"/>
              <a:t>Urządzenia technologiczne -określenie strat energii elektrycznej wynikających z charakteru pracy urządzeń </a:t>
            </a:r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pl-PL" sz="1800" dirty="0"/>
              <a:t>Wewnętrzne </a:t>
            </a:r>
            <a:r>
              <a:rPr lang="pl-PL" sz="1800" i="1" dirty="0"/>
              <a:t>sieci przesyłowe - straty w zasilaniu procesów technologicznych w energię elektryczną (praca transformatorów, falowników)</a:t>
            </a:r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pl-PL" sz="1800" i="1" dirty="0"/>
              <a:t>Źródła ciepła, energii elektrycznej i klimatyzacji - analizy możliwości lepszego wykorzystania własnych źródeł zasilania </a:t>
            </a:r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pl-PL" sz="1800" i="1" dirty="0"/>
              <a:t>Wewnętrzne sieci ciepłownicze - sposób wykonania (typ, rodzaj) i stan izolacji sieci przesyłowych dostosowanie  przekrojów rur i tras rurociągów</a:t>
            </a:r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pl-PL" sz="1800" dirty="0"/>
              <a:t>Oświetlenie </a:t>
            </a:r>
            <a:r>
              <a:rPr lang="mr-IN" sz="1800" dirty="0"/>
              <a:t>–</a:t>
            </a:r>
            <a:r>
              <a:rPr lang="pl-PL" sz="1800" dirty="0"/>
              <a:t> system, rodzaj oświetlenia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8405271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7990" y="699783"/>
            <a:ext cx="5583115" cy="332399"/>
          </a:xfrm>
        </p:spPr>
        <p:txBody>
          <a:bodyPr/>
          <a:lstStyle/>
          <a:p>
            <a:r>
              <a:rPr lang="pl-PL" sz="2400" dirty="0"/>
              <a:t>Miejsca konsumpcji energii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7991" y="2106216"/>
            <a:ext cx="6100669" cy="3294459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−"/>
            </a:pPr>
            <a:r>
              <a:rPr lang="pl-PL" sz="1800" dirty="0"/>
              <a:t>Ogrzewanie</a:t>
            </a:r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pl-PL" sz="1800" dirty="0"/>
              <a:t>Produkcja</a:t>
            </a:r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pl-PL" sz="1800" dirty="0"/>
              <a:t>Oświetlenie</a:t>
            </a:r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pl-PL" sz="1800" dirty="0"/>
              <a:t>Wentylacja/klimatyzacja</a:t>
            </a:r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pl-PL" sz="1800" dirty="0"/>
              <a:t>Zużycie paliw (LPG, gaz, ON itp.)</a:t>
            </a:r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pl-PL" sz="1800" dirty="0"/>
              <a:t>Sprężone powietrze/para technologiczna</a:t>
            </a:r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pl-PL" sz="1800" dirty="0"/>
              <a:t>Inne</a:t>
            </a:r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pl-PL" sz="1800" dirty="0"/>
              <a:t>Biuro</a:t>
            </a:r>
          </a:p>
        </p:txBody>
      </p:sp>
    </p:spTree>
    <p:extLst>
      <p:ext uri="{BB962C8B-B14F-4D97-AF65-F5344CB8AC3E}">
        <p14:creationId xmlns:p14="http://schemas.microsoft.com/office/powerpoint/2010/main" val="1718692476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/>
          </p:nvPr>
        </p:nvGraphicFramePr>
        <p:xfrm>
          <a:off x="203597" y="1875235"/>
          <a:ext cx="8818959" cy="3814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317990" y="699783"/>
            <a:ext cx="5583115" cy="332399"/>
          </a:xfrm>
        </p:spPr>
        <p:txBody>
          <a:bodyPr/>
          <a:lstStyle/>
          <a:p>
            <a:r>
              <a:rPr lang="pl-PL" sz="2400" dirty="0"/>
              <a:t>Struktura zużycia energii</a:t>
            </a:r>
          </a:p>
        </p:txBody>
      </p:sp>
    </p:spTree>
    <p:extLst>
      <p:ext uri="{BB962C8B-B14F-4D97-AF65-F5344CB8AC3E}">
        <p14:creationId xmlns:p14="http://schemas.microsoft.com/office/powerpoint/2010/main" val="205711490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7886700" cy="994172"/>
          </a:xfrm>
        </p:spPr>
        <p:txBody>
          <a:bodyPr>
            <a:normAutofit/>
          </a:bodyPr>
          <a:lstStyle/>
          <a:p>
            <a:r>
              <a:rPr lang="pl-PL" sz="2400" dirty="0"/>
              <a:t>Wskaźnik zużycia energii/ tonę produkcji </a:t>
            </a: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/>
          </p:nvPr>
        </p:nvGraphicFramePr>
        <p:xfrm>
          <a:off x="353616" y="1843088"/>
          <a:ext cx="8390334" cy="40505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79282283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DEKRA_Template_2011_Industrial_EN">
  <a:themeElements>
    <a:clrScheme name="DEKRA Template 1">
      <a:dk1>
        <a:srgbClr val="555555"/>
      </a:dk1>
      <a:lt1>
        <a:srgbClr val="FFFFFF"/>
      </a:lt1>
      <a:dk2>
        <a:srgbClr val="007D40"/>
      </a:dk2>
      <a:lt2>
        <a:srgbClr val="999999"/>
      </a:lt2>
      <a:accent1>
        <a:srgbClr val="57AB27"/>
      </a:accent1>
      <a:accent2>
        <a:srgbClr val="FFD500"/>
      </a:accent2>
      <a:accent3>
        <a:srgbClr val="FFFFFF"/>
      </a:accent3>
      <a:accent4>
        <a:srgbClr val="474747"/>
      </a:accent4>
      <a:accent5>
        <a:srgbClr val="B4D2AC"/>
      </a:accent5>
      <a:accent6>
        <a:srgbClr val="E7C100"/>
      </a:accent6>
      <a:hlink>
        <a:srgbClr val="EE7F00"/>
      </a:hlink>
      <a:folHlink>
        <a:srgbClr val="C5007B"/>
      </a:folHlink>
    </a:clrScheme>
    <a:fontScheme name="DEKRA Templat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2000" tIns="0" rIns="7200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2"/>
          </a:buClr>
          <a:buSzTx/>
          <a:buFont typeface="Arial" charset="0"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2000" tIns="0" rIns="7200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2"/>
          </a:buClr>
          <a:buSzTx/>
          <a:buFont typeface="Arial" charset="0"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KRA Template 1">
        <a:dk1>
          <a:srgbClr val="555555"/>
        </a:dk1>
        <a:lt1>
          <a:srgbClr val="FFFFFF"/>
        </a:lt1>
        <a:dk2>
          <a:srgbClr val="007D40"/>
        </a:dk2>
        <a:lt2>
          <a:srgbClr val="999999"/>
        </a:lt2>
        <a:accent1>
          <a:srgbClr val="57AB27"/>
        </a:accent1>
        <a:accent2>
          <a:srgbClr val="FFD500"/>
        </a:accent2>
        <a:accent3>
          <a:srgbClr val="FFFFFF"/>
        </a:accent3>
        <a:accent4>
          <a:srgbClr val="474747"/>
        </a:accent4>
        <a:accent5>
          <a:srgbClr val="B4D2AC"/>
        </a:accent5>
        <a:accent6>
          <a:srgbClr val="E7C100"/>
        </a:accent6>
        <a:hlink>
          <a:srgbClr val="EE7F00"/>
        </a:hlink>
        <a:folHlink>
          <a:srgbClr val="C5007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DEKRA_Template_2011_Industrial_EN">
  <a:themeElements>
    <a:clrScheme name="DEKRA_Template_2011_Industrial_EN 1">
      <a:dk1>
        <a:srgbClr val="555555"/>
      </a:dk1>
      <a:lt1>
        <a:srgbClr val="FFFFFF"/>
      </a:lt1>
      <a:dk2>
        <a:srgbClr val="007D40"/>
      </a:dk2>
      <a:lt2>
        <a:srgbClr val="999999"/>
      </a:lt2>
      <a:accent1>
        <a:srgbClr val="57AB27"/>
      </a:accent1>
      <a:accent2>
        <a:srgbClr val="FFD500"/>
      </a:accent2>
      <a:accent3>
        <a:srgbClr val="FFFFFF"/>
      </a:accent3>
      <a:accent4>
        <a:srgbClr val="474747"/>
      </a:accent4>
      <a:accent5>
        <a:srgbClr val="B4D2AC"/>
      </a:accent5>
      <a:accent6>
        <a:srgbClr val="E7C100"/>
      </a:accent6>
      <a:hlink>
        <a:srgbClr val="EE7F00"/>
      </a:hlink>
      <a:folHlink>
        <a:srgbClr val="C5007B"/>
      </a:folHlink>
    </a:clrScheme>
    <a:fontScheme name="DEKRA_Template_2011_Industrial_E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72000" tIns="0" rIns="7200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2"/>
          </a:buClr>
          <a:buSzTx/>
          <a:buFont typeface="Arial" charset="0"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72000" tIns="0" rIns="7200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2"/>
          </a:buClr>
          <a:buSzTx/>
          <a:buFont typeface="Arial" charset="0"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KRA_Template_2011_Industrial_EN 1">
        <a:dk1>
          <a:srgbClr val="555555"/>
        </a:dk1>
        <a:lt1>
          <a:srgbClr val="FFFFFF"/>
        </a:lt1>
        <a:dk2>
          <a:srgbClr val="007D40"/>
        </a:dk2>
        <a:lt2>
          <a:srgbClr val="999999"/>
        </a:lt2>
        <a:accent1>
          <a:srgbClr val="57AB27"/>
        </a:accent1>
        <a:accent2>
          <a:srgbClr val="FFD500"/>
        </a:accent2>
        <a:accent3>
          <a:srgbClr val="FFFFFF"/>
        </a:accent3>
        <a:accent4>
          <a:srgbClr val="474747"/>
        </a:accent4>
        <a:accent5>
          <a:srgbClr val="B4D2AC"/>
        </a:accent5>
        <a:accent6>
          <a:srgbClr val="E7C100"/>
        </a:accent6>
        <a:hlink>
          <a:srgbClr val="EE7F00"/>
        </a:hlink>
        <a:folHlink>
          <a:srgbClr val="C5007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DEKRA_Template_2011_Industrial_EN">
  <a:themeElements>
    <a:clrScheme name="DEKRA Template 1">
      <a:dk1>
        <a:srgbClr val="555555"/>
      </a:dk1>
      <a:lt1>
        <a:srgbClr val="FFFFFF"/>
      </a:lt1>
      <a:dk2>
        <a:srgbClr val="007D40"/>
      </a:dk2>
      <a:lt2>
        <a:srgbClr val="999999"/>
      </a:lt2>
      <a:accent1>
        <a:srgbClr val="57AB27"/>
      </a:accent1>
      <a:accent2>
        <a:srgbClr val="FFD500"/>
      </a:accent2>
      <a:accent3>
        <a:srgbClr val="FFFFFF"/>
      </a:accent3>
      <a:accent4>
        <a:srgbClr val="474747"/>
      </a:accent4>
      <a:accent5>
        <a:srgbClr val="B4D2AC"/>
      </a:accent5>
      <a:accent6>
        <a:srgbClr val="E7C100"/>
      </a:accent6>
      <a:hlink>
        <a:srgbClr val="EE7F00"/>
      </a:hlink>
      <a:folHlink>
        <a:srgbClr val="C5007B"/>
      </a:folHlink>
    </a:clrScheme>
    <a:fontScheme name="DEKRA Templat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2000" tIns="0" rIns="7200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2"/>
          </a:buClr>
          <a:buSzTx/>
          <a:buFont typeface="Arial" charset="0"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2000" tIns="0" rIns="7200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2"/>
          </a:buClr>
          <a:buSzTx/>
          <a:buFont typeface="Arial" charset="0"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KRA Template 1">
        <a:dk1>
          <a:srgbClr val="555555"/>
        </a:dk1>
        <a:lt1>
          <a:srgbClr val="FFFFFF"/>
        </a:lt1>
        <a:dk2>
          <a:srgbClr val="007D40"/>
        </a:dk2>
        <a:lt2>
          <a:srgbClr val="999999"/>
        </a:lt2>
        <a:accent1>
          <a:srgbClr val="57AB27"/>
        </a:accent1>
        <a:accent2>
          <a:srgbClr val="FFD500"/>
        </a:accent2>
        <a:accent3>
          <a:srgbClr val="FFFFFF"/>
        </a:accent3>
        <a:accent4>
          <a:srgbClr val="474747"/>
        </a:accent4>
        <a:accent5>
          <a:srgbClr val="B4D2AC"/>
        </a:accent5>
        <a:accent6>
          <a:srgbClr val="E7C100"/>
        </a:accent6>
        <a:hlink>
          <a:srgbClr val="EE7F00"/>
        </a:hlink>
        <a:folHlink>
          <a:srgbClr val="C5007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DEKRA Certification_Kompetentny_Niezawodny_Rzetelny_Partner_2012[PP2007]</Template>
  <TotalTime>1931</TotalTime>
  <Words>1007</Words>
  <Application>Microsoft Office PowerPoint</Application>
  <PresentationFormat>Pokaz na ekranie (4:3)</PresentationFormat>
  <Paragraphs>187</Paragraphs>
  <Slides>19</Slides>
  <Notes>6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4</vt:i4>
      </vt:variant>
      <vt:variant>
        <vt:lpstr>Tytuły slajdów</vt:lpstr>
      </vt:variant>
      <vt:variant>
        <vt:i4>19</vt:i4>
      </vt:variant>
    </vt:vector>
  </HeadingPairs>
  <TitlesOfParts>
    <vt:vector size="25" baseType="lpstr">
      <vt:lpstr>Arial</vt:lpstr>
      <vt:lpstr>Calibri</vt:lpstr>
      <vt:lpstr>DEKRA_Template_2011_Industrial_EN</vt:lpstr>
      <vt:lpstr>2_Motyw pakietu Office</vt:lpstr>
      <vt:lpstr>1_DEKRA_Template_2011_Industrial_EN</vt:lpstr>
      <vt:lpstr>2_DEKRA_Template_2011_Industrial_EN</vt:lpstr>
      <vt:lpstr>ISO 50001 - Systematyczne zarządzanie energią Anna Rybaczuk, Częstochowa, 09.05.2017 r.</vt:lpstr>
      <vt:lpstr>USTAWA z dnia 20 maja 2016 r. O efektywności energetycznej </vt:lpstr>
      <vt:lpstr>USTAWA z dnia 20 maja 2016 r. O efektywności energetycznej </vt:lpstr>
      <vt:lpstr>Audyt energetyczny a przegląd</vt:lpstr>
      <vt:lpstr>Audyt energetyczny</vt:lpstr>
      <vt:lpstr>Przegląd energetyczny</vt:lpstr>
      <vt:lpstr>Miejsca konsumpcji energii </vt:lpstr>
      <vt:lpstr>Struktura zużycia energii</vt:lpstr>
      <vt:lpstr>Wskaźnik zużycia energii/ tonę produkcji </vt:lpstr>
      <vt:lpstr>Wskaźnik emisji CO2 (carbon footprint)</vt:lpstr>
      <vt:lpstr>Zużycie energii elektrycznej na poszczególne urządzenia  </vt:lpstr>
      <vt:lpstr>Miejsca znaczącego zużycia energii</vt:lpstr>
      <vt:lpstr>Energia bazowa i WWE</vt:lpstr>
      <vt:lpstr>Przewidywane działania</vt:lpstr>
      <vt:lpstr>Efektywność energetyczna w organizacji – sterowanie operacyjne</vt:lpstr>
      <vt:lpstr>Efektywność energetyczna w organizacji - sterowanie operacyjne</vt:lpstr>
      <vt:lpstr>Efektywność energetyczna w organizacji – sterowanie operacyjne</vt:lpstr>
      <vt:lpstr>Efektywność energetyczna w organizacji</vt:lpstr>
      <vt:lpstr>Dziękuję!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Świadome zarządzanie energią</dc:title>
  <dc:creator>Anna</dc:creator>
  <cp:lastModifiedBy>Anna Siarkiewicz</cp:lastModifiedBy>
  <cp:revision>125</cp:revision>
  <dcterms:created xsi:type="dcterms:W3CDTF">2013-08-30T13:34:16Z</dcterms:created>
  <dcterms:modified xsi:type="dcterms:W3CDTF">2017-05-05T09:38:23Z</dcterms:modified>
</cp:coreProperties>
</file>